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7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5"/>
    <p:sldMasterId id="2147483655" r:id="rId6"/>
    <p:sldMasterId id="2147483677" r:id="rId7"/>
    <p:sldMasterId id="2147483736" r:id="rId8"/>
    <p:sldMasterId id="2147483666" r:id="rId9"/>
    <p:sldMasterId id="2147483663" r:id="rId10"/>
    <p:sldMasterId id="2147483739" r:id="rId11"/>
    <p:sldMasterId id="2147483751" r:id="rId12"/>
    <p:sldMasterId id="2147483792" r:id="rId13"/>
    <p:sldMasterId id="2147483805" r:id="rId14"/>
  </p:sldMasterIdLst>
  <p:notesMasterIdLst>
    <p:notesMasterId r:id="rId21"/>
  </p:notesMasterIdLst>
  <p:handoutMasterIdLst>
    <p:handoutMasterId r:id="rId22"/>
  </p:handoutMasterIdLst>
  <p:sldIdLst>
    <p:sldId id="2040" r:id="rId15"/>
    <p:sldId id="477" r:id="rId16"/>
    <p:sldId id="2041" r:id="rId17"/>
    <p:sldId id="482" r:id="rId18"/>
    <p:sldId id="481" r:id="rId19"/>
    <p:sldId id="4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ent" id="{6C3E4B8F-FFDB-444F-8CBE-0A134BD7A8E0}">
          <p14:sldIdLst>
            <p14:sldId id="2040"/>
            <p14:sldId id="477"/>
            <p14:sldId id="2041"/>
            <p14:sldId id="482"/>
            <p14:sldId id="481"/>
            <p14:sldId id="48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333333"/>
    <a:srgbClr val="E4E3E5"/>
    <a:srgbClr val="E91019"/>
    <a:srgbClr val="FFFFFF"/>
    <a:srgbClr val="111111"/>
    <a:srgbClr val="007EFF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3" autoAdjust="0"/>
    <p:restoredTop sz="96327"/>
  </p:normalViewPr>
  <p:slideViewPr>
    <p:cSldViewPr snapToGrid="0" snapToObjects="1">
      <p:cViewPr varScale="1">
        <p:scale>
          <a:sx n="117" d="100"/>
          <a:sy n="117" d="100"/>
        </p:scale>
        <p:origin x="184" y="3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Corkins" userId="c073010c-97a0-4cbf-97aa-3e29bc3aa87e" providerId="ADAL" clId="{172C1F71-25CD-474D-ABA4-AC119AB71AB8}"/>
    <pc:docChg chg="undo custSel modSld">
      <pc:chgData name="Matthew Corkins" userId="c073010c-97a0-4cbf-97aa-3e29bc3aa87e" providerId="ADAL" clId="{172C1F71-25CD-474D-ABA4-AC119AB71AB8}" dt="2022-12-08T15:17:30.724" v="100" actId="255"/>
      <pc:docMkLst>
        <pc:docMk/>
      </pc:docMkLst>
      <pc:sldChg chg="modSp mod">
        <pc:chgData name="Matthew Corkins" userId="c073010c-97a0-4cbf-97aa-3e29bc3aa87e" providerId="ADAL" clId="{172C1F71-25CD-474D-ABA4-AC119AB71AB8}" dt="2022-12-08T15:14:52.238" v="55" actId="255"/>
        <pc:sldMkLst>
          <pc:docMk/>
          <pc:sldMk cId="3758429093" sldId="477"/>
        </pc:sldMkLst>
        <pc:spChg chg="mod">
          <ac:chgData name="Matthew Corkins" userId="c073010c-97a0-4cbf-97aa-3e29bc3aa87e" providerId="ADAL" clId="{172C1F71-25CD-474D-ABA4-AC119AB71AB8}" dt="2022-12-08T15:14:52.238" v="55" actId="255"/>
          <ac:spMkLst>
            <pc:docMk/>
            <pc:sldMk cId="3758429093" sldId="477"/>
            <ac:spMk id="5" creationId="{31BD43D1-4043-B847-B862-5C20A36FDDB4}"/>
          </ac:spMkLst>
        </pc:spChg>
      </pc:sldChg>
      <pc:sldChg chg="modSp mod">
        <pc:chgData name="Matthew Corkins" userId="c073010c-97a0-4cbf-97aa-3e29bc3aa87e" providerId="ADAL" clId="{172C1F71-25CD-474D-ABA4-AC119AB71AB8}" dt="2022-12-08T15:17:15.599" v="99" actId="20577"/>
        <pc:sldMkLst>
          <pc:docMk/>
          <pc:sldMk cId="1264563274" sldId="481"/>
        </pc:sldMkLst>
        <pc:spChg chg="mod">
          <ac:chgData name="Matthew Corkins" userId="c073010c-97a0-4cbf-97aa-3e29bc3aa87e" providerId="ADAL" clId="{172C1F71-25CD-474D-ABA4-AC119AB71AB8}" dt="2022-12-08T15:16:51.005" v="94" actId="255"/>
          <ac:spMkLst>
            <pc:docMk/>
            <pc:sldMk cId="1264563274" sldId="481"/>
            <ac:spMk id="5" creationId="{31BD43D1-4043-B847-B862-5C20A36FDDB4}"/>
          </ac:spMkLst>
        </pc:spChg>
        <pc:spChg chg="mod">
          <ac:chgData name="Matthew Corkins" userId="c073010c-97a0-4cbf-97aa-3e29bc3aa87e" providerId="ADAL" clId="{172C1F71-25CD-474D-ABA4-AC119AB71AB8}" dt="2022-12-08T15:17:15.599" v="99" actId="20577"/>
          <ac:spMkLst>
            <pc:docMk/>
            <pc:sldMk cId="1264563274" sldId="481"/>
            <ac:spMk id="6" creationId="{D33DC6D8-B1D6-CF4A-A64D-55E7666C7200}"/>
          </ac:spMkLst>
        </pc:spChg>
      </pc:sldChg>
      <pc:sldChg chg="modSp mod">
        <pc:chgData name="Matthew Corkins" userId="c073010c-97a0-4cbf-97aa-3e29bc3aa87e" providerId="ADAL" clId="{172C1F71-25CD-474D-ABA4-AC119AB71AB8}" dt="2022-12-08T15:16:27.683" v="93" actId="20577"/>
        <pc:sldMkLst>
          <pc:docMk/>
          <pc:sldMk cId="2151951514" sldId="482"/>
        </pc:sldMkLst>
        <pc:spChg chg="mod">
          <ac:chgData name="Matthew Corkins" userId="c073010c-97a0-4cbf-97aa-3e29bc3aa87e" providerId="ADAL" clId="{172C1F71-25CD-474D-ABA4-AC119AB71AB8}" dt="2022-12-08T15:16:07.861" v="62" actId="20577"/>
          <ac:spMkLst>
            <pc:docMk/>
            <pc:sldMk cId="2151951514" sldId="482"/>
            <ac:spMk id="2" creationId="{80190B72-07B3-634B-A447-D3D26231B938}"/>
          </ac:spMkLst>
        </pc:spChg>
        <pc:spChg chg="mod">
          <ac:chgData name="Matthew Corkins" userId="c073010c-97a0-4cbf-97aa-3e29bc3aa87e" providerId="ADAL" clId="{172C1F71-25CD-474D-ABA4-AC119AB71AB8}" dt="2022-12-08T15:16:27.683" v="93" actId="20577"/>
          <ac:spMkLst>
            <pc:docMk/>
            <pc:sldMk cId="2151951514" sldId="482"/>
            <ac:spMk id="5" creationId="{31BD43D1-4043-B847-B862-5C20A36FDDB4}"/>
          </ac:spMkLst>
        </pc:spChg>
      </pc:sldChg>
      <pc:sldChg chg="modSp mod">
        <pc:chgData name="Matthew Corkins" userId="c073010c-97a0-4cbf-97aa-3e29bc3aa87e" providerId="ADAL" clId="{172C1F71-25CD-474D-ABA4-AC119AB71AB8}" dt="2022-12-08T15:17:30.724" v="100" actId="255"/>
        <pc:sldMkLst>
          <pc:docMk/>
          <pc:sldMk cId="3139061979" sldId="483"/>
        </pc:sldMkLst>
        <pc:spChg chg="mod">
          <ac:chgData name="Matthew Corkins" userId="c073010c-97a0-4cbf-97aa-3e29bc3aa87e" providerId="ADAL" clId="{172C1F71-25CD-474D-ABA4-AC119AB71AB8}" dt="2022-12-08T15:17:30.724" v="100" actId="255"/>
          <ac:spMkLst>
            <pc:docMk/>
            <pc:sldMk cId="3139061979" sldId="483"/>
            <ac:spMk id="5" creationId="{31BD43D1-4043-B847-B862-5C20A36FDDB4}"/>
          </ac:spMkLst>
        </pc:spChg>
      </pc:sldChg>
      <pc:sldChg chg="modSp mod">
        <pc:chgData name="Matthew Corkins" userId="c073010c-97a0-4cbf-97aa-3e29bc3aa87e" providerId="ADAL" clId="{172C1F71-25CD-474D-ABA4-AC119AB71AB8}" dt="2022-12-08T15:14:37.896" v="54" actId="14100"/>
        <pc:sldMkLst>
          <pc:docMk/>
          <pc:sldMk cId="1934714368" sldId="2040"/>
        </pc:sldMkLst>
        <pc:spChg chg="mod">
          <ac:chgData name="Matthew Corkins" userId="c073010c-97a0-4cbf-97aa-3e29bc3aa87e" providerId="ADAL" clId="{172C1F71-25CD-474D-ABA4-AC119AB71AB8}" dt="2022-12-08T15:14:37.896" v="54" actId="14100"/>
          <ac:spMkLst>
            <pc:docMk/>
            <pc:sldMk cId="1934714368" sldId="2040"/>
            <ac:spMk id="2" creationId="{3DEFCA9C-9EFA-264C-A18A-EC57BCDB0032}"/>
          </ac:spMkLst>
        </pc:spChg>
        <pc:spChg chg="mod">
          <ac:chgData name="Matthew Corkins" userId="c073010c-97a0-4cbf-97aa-3e29bc3aa87e" providerId="ADAL" clId="{172C1F71-25CD-474D-ABA4-AC119AB71AB8}" dt="2022-12-08T15:14:08.664" v="53" actId="14100"/>
          <ac:spMkLst>
            <pc:docMk/>
            <pc:sldMk cId="1934714368" sldId="2040"/>
            <ac:spMk id="6" creationId="{390D2160-7F98-26B7-EDBC-B348C0330A5C}"/>
          </ac:spMkLst>
        </pc:spChg>
        <pc:spChg chg="mod">
          <ac:chgData name="Matthew Corkins" userId="c073010c-97a0-4cbf-97aa-3e29bc3aa87e" providerId="ADAL" clId="{172C1F71-25CD-474D-ABA4-AC119AB71AB8}" dt="2022-12-08T15:14:08.664" v="53" actId="14100"/>
          <ac:spMkLst>
            <pc:docMk/>
            <pc:sldMk cId="1934714368" sldId="2040"/>
            <ac:spMk id="8" creationId="{31D78DC7-6B86-8401-1592-4CC35649405B}"/>
          </ac:spMkLst>
        </pc:spChg>
        <pc:spChg chg="mod">
          <ac:chgData name="Matthew Corkins" userId="c073010c-97a0-4cbf-97aa-3e29bc3aa87e" providerId="ADAL" clId="{172C1F71-25CD-474D-ABA4-AC119AB71AB8}" dt="2022-12-08T15:14:08.664" v="53" actId="14100"/>
          <ac:spMkLst>
            <pc:docMk/>
            <pc:sldMk cId="1934714368" sldId="2040"/>
            <ac:spMk id="22" creationId="{12A8B480-DF39-EB28-64B9-2F5594FF58E9}"/>
          </ac:spMkLst>
        </pc:spChg>
        <pc:spChg chg="mod">
          <ac:chgData name="Matthew Corkins" userId="c073010c-97a0-4cbf-97aa-3e29bc3aa87e" providerId="ADAL" clId="{172C1F71-25CD-474D-ABA4-AC119AB71AB8}" dt="2022-12-08T15:14:08.664" v="53" actId="14100"/>
          <ac:spMkLst>
            <pc:docMk/>
            <pc:sldMk cId="1934714368" sldId="2040"/>
            <ac:spMk id="23" creationId="{B5D14735-E2EF-994D-3870-E58910967825}"/>
          </ac:spMkLst>
        </pc:spChg>
        <pc:picChg chg="mod">
          <ac:chgData name="Matthew Corkins" userId="c073010c-97a0-4cbf-97aa-3e29bc3aa87e" providerId="ADAL" clId="{172C1F71-25CD-474D-ABA4-AC119AB71AB8}" dt="2022-12-08T15:14:08.664" v="53" actId="14100"/>
          <ac:picMkLst>
            <pc:docMk/>
            <pc:sldMk cId="1934714368" sldId="2040"/>
            <ac:picMk id="9" creationId="{F0F40E6C-1797-FA14-9622-72674C97F44D}"/>
          </ac:picMkLst>
        </pc:picChg>
        <pc:picChg chg="mod">
          <ac:chgData name="Matthew Corkins" userId="c073010c-97a0-4cbf-97aa-3e29bc3aa87e" providerId="ADAL" clId="{172C1F71-25CD-474D-ABA4-AC119AB71AB8}" dt="2022-12-08T15:14:08.664" v="53" actId="14100"/>
          <ac:picMkLst>
            <pc:docMk/>
            <pc:sldMk cId="1934714368" sldId="2040"/>
            <ac:picMk id="10" creationId="{F580693F-F4C0-E446-B734-3D6E88A10305}"/>
          </ac:picMkLst>
        </pc:picChg>
        <pc:picChg chg="mod">
          <ac:chgData name="Matthew Corkins" userId="c073010c-97a0-4cbf-97aa-3e29bc3aa87e" providerId="ADAL" clId="{172C1F71-25CD-474D-ABA4-AC119AB71AB8}" dt="2022-12-08T15:14:08.664" v="53" actId="14100"/>
          <ac:picMkLst>
            <pc:docMk/>
            <pc:sldMk cId="1934714368" sldId="2040"/>
            <ac:picMk id="13" creationId="{77705C3E-D1E1-024D-8BEA-686589E91E3C}"/>
          </ac:picMkLst>
        </pc:picChg>
        <pc:picChg chg="mod">
          <ac:chgData name="Matthew Corkins" userId="c073010c-97a0-4cbf-97aa-3e29bc3aa87e" providerId="ADAL" clId="{172C1F71-25CD-474D-ABA4-AC119AB71AB8}" dt="2022-12-08T15:14:08.664" v="53" actId="14100"/>
          <ac:picMkLst>
            <pc:docMk/>
            <pc:sldMk cId="1934714368" sldId="2040"/>
            <ac:picMk id="25" creationId="{7BF85B04-6E11-1CC9-85C8-5481751AB47D}"/>
          </ac:picMkLst>
        </pc:picChg>
      </pc:sldChg>
      <pc:sldChg chg="modSp mod">
        <pc:chgData name="Matthew Corkins" userId="c073010c-97a0-4cbf-97aa-3e29bc3aa87e" providerId="ADAL" clId="{172C1F71-25CD-474D-ABA4-AC119AB71AB8}" dt="2022-12-08T15:15:37.331" v="59" actId="20577"/>
        <pc:sldMkLst>
          <pc:docMk/>
          <pc:sldMk cId="1902002065" sldId="2041"/>
        </pc:sldMkLst>
        <pc:spChg chg="mod">
          <ac:chgData name="Matthew Corkins" userId="c073010c-97a0-4cbf-97aa-3e29bc3aa87e" providerId="ADAL" clId="{172C1F71-25CD-474D-ABA4-AC119AB71AB8}" dt="2022-12-08T15:15:37.331" v="59" actId="20577"/>
          <ac:spMkLst>
            <pc:docMk/>
            <pc:sldMk cId="1902002065" sldId="2041"/>
            <ac:spMk id="5" creationId="{31BD43D1-4043-B847-B862-5C20A36FDDB4}"/>
          </ac:spMkLst>
        </pc:spChg>
        <pc:spChg chg="mod">
          <ac:chgData name="Matthew Corkins" userId="c073010c-97a0-4cbf-97aa-3e29bc3aa87e" providerId="ADAL" clId="{172C1F71-25CD-474D-ABA4-AC119AB71AB8}" dt="2022-12-08T15:15:34.457" v="58" actId="20577"/>
          <ac:spMkLst>
            <pc:docMk/>
            <pc:sldMk cId="1902002065" sldId="2041"/>
            <ac:spMk id="6" creationId="{D33DC6D8-B1D6-CF4A-A64D-55E7666C72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00C570-EB5C-C446-86A1-83A25E9F6A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89187D-243D-F14F-82BD-45B12FC78E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366F0-61E9-DA4F-9892-FC25802098A7}" type="datetimeFigureOut">
              <a:rPr lang="en-US" smtClean="0"/>
              <a:t>12/8/22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F99C7-D961-3041-9E86-24A4F8B4BF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0489B2-0BF5-5F47-B29B-21F65FA65D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57F88-72D6-6446-9E74-64BB3D457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101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866C6-868F-1748-9E50-95895DD6C1BB}" type="datetimeFigureOut">
              <a:rPr lang="en-US" smtClean="0"/>
              <a:t>12/8/22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C0D53-C24B-7E4A-A76C-385F6DDBF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958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Closed Loop measurement + First Party Targeting allays growing privacy concerns</a:t>
            </a:r>
          </a:p>
          <a:p>
            <a:r>
              <a:rPr lang="en-US" dirty="0"/>
              <a:t>Prices continue to rise as increased Ecommerce ad demand has grown (more retailers, brands)</a:t>
            </a:r>
          </a:p>
          <a:p>
            <a:r>
              <a:rPr lang="en-US" dirty="0"/>
              <a:t>Retail Media Ads are typically sold via auction &amp; increase demand has triggered organic growth</a:t>
            </a:r>
          </a:p>
          <a:p>
            <a:r>
              <a:rPr lang="en-US" dirty="0"/>
              <a:t>Advertisers have reported lower ROI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Increase in Retail Ecommerce Sales Overall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C0D53-C24B-7E4A-A76C-385F6DDBFC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37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Closed Loop measurement + First Party Targeting allays growing privacy concerns</a:t>
            </a:r>
          </a:p>
          <a:p>
            <a:r>
              <a:rPr lang="en-US" dirty="0"/>
              <a:t>Prices continue to rise as increased Ecommerce ad demand has grown (more retailers, brands)</a:t>
            </a:r>
          </a:p>
          <a:p>
            <a:r>
              <a:rPr lang="en-US" dirty="0"/>
              <a:t>Retail Media Ads are typically sold via auction &amp; increase demand has triggered organic growth</a:t>
            </a:r>
          </a:p>
          <a:p>
            <a:r>
              <a:rPr lang="en-US" dirty="0"/>
              <a:t>Advertisers have reported lower ROI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Increase in Retail Ecommerce Sales Overall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C0D53-C24B-7E4A-A76C-385F6DDBFC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148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Closed Loop measurement + First Party Targeting allays growing privacy concerns</a:t>
            </a:r>
          </a:p>
          <a:p>
            <a:r>
              <a:rPr lang="en-US" dirty="0"/>
              <a:t>Prices continue to rise as increased Ecommerce ad demand has grown (more retailers, brands)</a:t>
            </a:r>
          </a:p>
          <a:p>
            <a:r>
              <a:rPr lang="en-US" dirty="0"/>
              <a:t>Retail Media Ads are typically sold via auction &amp; increase demand has triggered organic growth</a:t>
            </a:r>
          </a:p>
          <a:p>
            <a:r>
              <a:rPr lang="en-US" dirty="0"/>
              <a:t>Advertisers have reported lower ROI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Increase in Retail Ecommerce Sales Overall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C0D53-C24B-7E4A-A76C-385F6DDBFC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903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Closed Loop measurement + First Party Targeting allays growing privacy concerns</a:t>
            </a:r>
          </a:p>
          <a:p>
            <a:r>
              <a:rPr lang="en-US" dirty="0"/>
              <a:t>Prices continue to rise as increased Ecommerce ad demand has grown (more retailers, brands)</a:t>
            </a:r>
          </a:p>
          <a:p>
            <a:r>
              <a:rPr lang="en-US" dirty="0"/>
              <a:t>Retail Media Ads are typically sold via auction &amp; increase demand has triggered organic growth</a:t>
            </a:r>
          </a:p>
          <a:p>
            <a:r>
              <a:rPr lang="en-US" dirty="0"/>
              <a:t>Advertisers have reported lower ROI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Increase in Retail Ecommerce Sales Overall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C0D53-C24B-7E4A-A76C-385F6DDBFC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839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Closed Loop measurement + First Party Targeting allays growing privacy concerns</a:t>
            </a:r>
          </a:p>
          <a:p>
            <a:r>
              <a:rPr lang="en-US" dirty="0"/>
              <a:t>Prices continue to rise as increased Ecommerce ad demand has grown (more retailers, brands)</a:t>
            </a:r>
          </a:p>
          <a:p>
            <a:r>
              <a:rPr lang="en-US" dirty="0"/>
              <a:t>Retail Media Ads are typically sold via auction &amp; increase demand has triggered organic growth</a:t>
            </a:r>
          </a:p>
          <a:p>
            <a:r>
              <a:rPr lang="en-US" dirty="0"/>
              <a:t>Advertisers have reported lower ROI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Increase in Retail Ecommerce Sales Overall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AC0D53-C24B-7E4A-A76C-385F6DDBFCC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65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0.pn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4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5B0A078-41EB-9943-93EF-F1B397832DC1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0E417D-B365-E449-9A29-1A97F14D02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213" y="580914"/>
            <a:ext cx="1974970" cy="50381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9EECDA-A448-E14A-8F4C-2F820B42F233}"/>
              </a:ext>
            </a:extLst>
          </p:cNvPr>
          <p:cNvSpPr/>
          <p:nvPr userDrawn="1"/>
        </p:nvSpPr>
        <p:spPr>
          <a:xfrm>
            <a:off x="6726620" y="3135086"/>
            <a:ext cx="1311210" cy="3722914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C9DA6A-FFB9-754F-8C4F-0E336003758B}"/>
              </a:ext>
            </a:extLst>
          </p:cNvPr>
          <p:cNvSpPr/>
          <p:nvPr userDrawn="1"/>
        </p:nvSpPr>
        <p:spPr>
          <a:xfrm>
            <a:off x="8037830" y="580914"/>
            <a:ext cx="1311210" cy="6283768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81160E-EEA4-4446-8DAC-049B826227E9}"/>
              </a:ext>
            </a:extLst>
          </p:cNvPr>
          <p:cNvSpPr/>
          <p:nvPr userDrawn="1"/>
        </p:nvSpPr>
        <p:spPr>
          <a:xfrm>
            <a:off x="9582809" y="4428917"/>
            <a:ext cx="1311210" cy="2435764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4AC7FB-286D-CE42-B47B-81A776520BA3}"/>
              </a:ext>
            </a:extLst>
          </p:cNvPr>
          <p:cNvSpPr/>
          <p:nvPr userDrawn="1"/>
        </p:nvSpPr>
        <p:spPr>
          <a:xfrm>
            <a:off x="10894019" y="2299064"/>
            <a:ext cx="1311210" cy="4565618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0AE2986-8F6E-8C48-8570-20312EFEA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153" y="4795824"/>
            <a:ext cx="5198184" cy="1490675"/>
          </a:xfrm>
        </p:spPr>
        <p:txBody>
          <a:bodyPr lIns="0" anchor="ctr"/>
          <a:lstStyle>
            <a:lvl1pPr algn="l"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Company </a:t>
            </a:r>
            <a:br>
              <a:rPr lang="en-US" dirty="0"/>
            </a:br>
            <a:r>
              <a:rPr lang="en-US" dirty="0"/>
              <a:t>Name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E3A47E2E-A407-0848-9EC1-FF0E7CB26B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768653"/>
            <a:ext cx="1572866" cy="260008"/>
          </a:xfrm>
          <a:solidFill>
            <a:srgbClr val="E91019"/>
          </a:solidFill>
        </p:spPr>
        <p:txBody>
          <a:bodyPr wrap="none" tIns="45720" bIns="45720">
            <a:spAutoFit/>
          </a:bodyPr>
          <a:lstStyle>
            <a:lvl1pPr algn="l">
              <a:buNone/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DATE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74F9B8-CBD4-F84D-B2BF-4005954028C9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000" y="4371818"/>
            <a:ext cx="5219700" cy="0"/>
          </a:xfrm>
          <a:prstGeom prst="line">
            <a:avLst/>
          </a:prstGeom>
          <a:ln>
            <a:solidFill>
              <a:srgbClr val="777777">
                <a:alpha val="30000"/>
              </a:srgb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37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2;p38" descr="A close up of a sign&#10;&#10;Description automatically generated">
            <a:extLst>
              <a:ext uri="{FF2B5EF4-FFF2-40B4-BE49-F238E27FC236}">
                <a16:creationId xmlns:a16="http://schemas.microsoft.com/office/drawing/2014/main" id="{CBFF28F7-2974-AE40-9A70-024E2CF1C921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183000" y="6451834"/>
            <a:ext cx="950843" cy="24380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23" name="Slide Number Placeholder 12">
            <a:extLst>
              <a:ext uri="{FF2B5EF4-FFF2-40B4-BE49-F238E27FC236}">
                <a16:creationId xmlns:a16="http://schemas.microsoft.com/office/drawing/2014/main" id="{6D50D10F-1EA3-2E41-8971-E2B4A9F4F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777777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6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4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A35D6C-5F0A-4046-B6EE-3227D0D9E503}"/>
              </a:ext>
            </a:extLst>
          </p:cNvPr>
          <p:cNvSpPr/>
          <p:nvPr userDrawn="1"/>
        </p:nvSpPr>
        <p:spPr>
          <a:xfrm>
            <a:off x="-2" y="178676"/>
            <a:ext cx="12006072" cy="256452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069832"/>
            <a:ext cx="5322348" cy="728824"/>
          </a:xfrm>
        </p:spPr>
        <p:txBody>
          <a:bodyPr lIns="0" rIns="0" anchor="t" anchorCtr="0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add your title here lorem ipsum do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652" y="1963990"/>
            <a:ext cx="5322348" cy="341632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9654" y="1069831"/>
            <a:ext cx="4548694" cy="1235791"/>
          </a:xfrm>
        </p:spPr>
        <p:txBody>
          <a:bodyPr wrap="square" lIns="0" rIns="0" anchor="ctr" anchorCtr="0">
            <a:no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475990A-766E-444F-B4A6-A04D6A5E6A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3652" y="3223260"/>
            <a:ext cx="10656349" cy="3063240"/>
          </a:xfr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F106FD-F84A-3246-A71F-6409C48AB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7015C91-94C3-6E47-B672-72CC803E1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noFill/>
          <a:ln>
            <a:noFill/>
          </a:ln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702990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A35D6C-5F0A-4046-B6EE-3227D0D9E503}"/>
              </a:ext>
            </a:extLst>
          </p:cNvPr>
          <p:cNvSpPr/>
          <p:nvPr userDrawn="1"/>
        </p:nvSpPr>
        <p:spPr>
          <a:xfrm>
            <a:off x="-1" y="178676"/>
            <a:ext cx="6172201" cy="667932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040088"/>
            <a:ext cx="4632066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your title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475990A-766E-444F-B4A6-A04D6A5E6A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55353" y="582010"/>
            <a:ext cx="4674647" cy="5704490"/>
          </a:xfr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F106FD-F84A-3246-A71F-6409C48AB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7015C91-94C3-6E47-B672-72CC803E1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noFill/>
          <a:ln>
            <a:noFill/>
          </a:ln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18" name="Google Shape;22;p38" descr="A close up of a sign&#10;&#10;Description automatically generated">
            <a:extLst>
              <a:ext uri="{FF2B5EF4-FFF2-40B4-BE49-F238E27FC236}">
                <a16:creationId xmlns:a16="http://schemas.microsoft.com/office/drawing/2014/main" id="{9AA59A81-6012-3044-9383-744EB6ADCDF7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183000" y="6451834"/>
            <a:ext cx="950843" cy="24380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19" name="Text Placeholder 42">
            <a:extLst>
              <a:ext uri="{FF2B5EF4-FFF2-40B4-BE49-F238E27FC236}">
                <a16:creationId xmlns:a16="http://schemas.microsoft.com/office/drawing/2014/main" id="{844C6E99-580F-9F49-831D-C992C5E6E94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3653" y="4771074"/>
            <a:ext cx="2119705" cy="949684"/>
          </a:xfrm>
        </p:spPr>
        <p:txBody>
          <a:bodyPr wrap="square" lIns="0" rIns="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i="0">
                <a:solidFill>
                  <a:schemeClr val="accent3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add copy lorem Ipsum dolor sit </a:t>
            </a:r>
            <a:r>
              <a:rPr lang="en-US" dirty="0" err="1"/>
              <a:t>amet</a:t>
            </a:r>
            <a:r>
              <a:rPr lang="en-US" dirty="0"/>
              <a:t> ipsum dolor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464D5F3D-1F0D-D242-8F76-EC569B61CD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3652" y="4018825"/>
            <a:ext cx="2119705" cy="523220"/>
          </a:xfrm>
          <a:solidFill>
            <a:srgbClr val="E91019"/>
          </a:solidFill>
        </p:spPr>
        <p:txBody>
          <a:bodyPr wrap="square" tIns="45720" bIns="45720" anchor="ctr">
            <a:spAutoFit/>
          </a:bodyPr>
          <a:lstStyle>
            <a:lvl1pPr algn="ctr">
              <a:lnSpc>
                <a:spcPct val="100000"/>
              </a:lnSpc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60 Lorem</a:t>
            </a:r>
          </a:p>
        </p:txBody>
      </p:sp>
      <p:sp>
        <p:nvSpPr>
          <p:cNvPr id="25" name="Text Placeholder 42">
            <a:extLst>
              <a:ext uri="{FF2B5EF4-FFF2-40B4-BE49-F238E27FC236}">
                <a16:creationId xmlns:a16="http://schemas.microsoft.com/office/drawing/2014/main" id="{911061CE-4671-424E-B846-E9AE5FBE65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72926" y="4771074"/>
            <a:ext cx="2119705" cy="949684"/>
          </a:xfrm>
        </p:spPr>
        <p:txBody>
          <a:bodyPr wrap="square" lIns="0" rIns="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i="0">
                <a:solidFill>
                  <a:schemeClr val="accent3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add copy lorem Ipsum dolor sit </a:t>
            </a:r>
            <a:r>
              <a:rPr lang="en-US" dirty="0" err="1"/>
              <a:t>amet</a:t>
            </a:r>
            <a:r>
              <a:rPr lang="en-US" dirty="0"/>
              <a:t> ipsum dolor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EAFF850-C557-6245-BFAF-B94B329781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63064" y="4018825"/>
            <a:ext cx="2119705" cy="523220"/>
          </a:xfrm>
          <a:solidFill>
            <a:srgbClr val="E91019"/>
          </a:solidFill>
        </p:spPr>
        <p:txBody>
          <a:bodyPr wrap="square" tIns="45720" bIns="45720" anchor="ctr">
            <a:spAutoFit/>
          </a:bodyPr>
          <a:lstStyle>
            <a:lvl1pPr algn="ctr">
              <a:lnSpc>
                <a:spcPct val="100000"/>
              </a:lnSpc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60 Lorem</a:t>
            </a:r>
          </a:p>
        </p:txBody>
      </p:sp>
      <p:sp>
        <p:nvSpPr>
          <p:cNvPr id="27" name="Text Placeholder 42">
            <a:extLst>
              <a:ext uri="{FF2B5EF4-FFF2-40B4-BE49-F238E27FC236}">
                <a16:creationId xmlns:a16="http://schemas.microsoft.com/office/drawing/2014/main" id="{E9E90818-0CED-2344-8FE7-EFE09715B2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3652" y="2443607"/>
            <a:ext cx="4809117" cy="844142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71824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346060"/>
            <a:ext cx="10641108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your title</a:t>
            </a:r>
          </a:p>
        </p:txBody>
      </p:sp>
      <p:sp>
        <p:nvSpPr>
          <p:cNvPr id="24" name="Slide Number Placeholder 12">
            <a:extLst>
              <a:ext uri="{FF2B5EF4-FFF2-40B4-BE49-F238E27FC236}">
                <a16:creationId xmlns:a16="http://schemas.microsoft.com/office/drawing/2014/main" id="{97F92E64-F6FD-E545-9CC3-4540F0045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A87D6DA-FBD7-4C4C-B394-E22A1B47A0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6E4F05-5955-784B-A26F-5754B00E55AF}"/>
              </a:ext>
            </a:extLst>
          </p:cNvPr>
          <p:cNvSpPr/>
          <p:nvPr userDrawn="1"/>
        </p:nvSpPr>
        <p:spPr>
          <a:xfrm>
            <a:off x="0" y="3372524"/>
            <a:ext cx="3276600" cy="3485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3AA8BA-9F8A-454F-9BD9-D78A3AB4439B}"/>
              </a:ext>
            </a:extLst>
          </p:cNvPr>
          <p:cNvSpPr/>
          <p:nvPr userDrawn="1"/>
        </p:nvSpPr>
        <p:spPr>
          <a:xfrm>
            <a:off x="3466011" y="3150397"/>
            <a:ext cx="2514600" cy="2573642"/>
          </a:xfrm>
          <a:prstGeom prst="rect">
            <a:avLst/>
          </a:prstGeom>
          <a:solidFill>
            <a:srgbClr val="1111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F45ED8-1616-B84E-B9F0-456C858B5B28}"/>
              </a:ext>
            </a:extLst>
          </p:cNvPr>
          <p:cNvSpPr/>
          <p:nvPr userDrawn="1"/>
        </p:nvSpPr>
        <p:spPr>
          <a:xfrm>
            <a:off x="6183085" y="3150397"/>
            <a:ext cx="2514600" cy="257364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0E5613-DCD3-1A47-B4B6-B5930E310FC7}"/>
              </a:ext>
            </a:extLst>
          </p:cNvPr>
          <p:cNvSpPr/>
          <p:nvPr userDrawn="1"/>
        </p:nvSpPr>
        <p:spPr>
          <a:xfrm>
            <a:off x="8900160" y="3150396"/>
            <a:ext cx="2514600" cy="2573642"/>
          </a:xfrm>
          <a:prstGeom prst="rect">
            <a:avLst/>
          </a:prstGeom>
          <a:solidFill>
            <a:srgbClr val="1111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639DC4-3C05-3D4D-AE68-1A9FB0B8A28B}"/>
              </a:ext>
            </a:extLst>
          </p:cNvPr>
          <p:cNvSpPr/>
          <p:nvPr userDrawn="1"/>
        </p:nvSpPr>
        <p:spPr>
          <a:xfrm>
            <a:off x="762000" y="3150396"/>
            <a:ext cx="2514600" cy="257364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42">
            <a:extLst>
              <a:ext uri="{FF2B5EF4-FFF2-40B4-BE49-F238E27FC236}">
                <a16:creationId xmlns:a16="http://schemas.microsoft.com/office/drawing/2014/main" id="{01ED5AFF-CC42-5846-9A21-9A0C76D353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4305772"/>
            <a:ext cx="2514600" cy="370552"/>
          </a:xfrm>
        </p:spPr>
        <p:txBody>
          <a:bodyPr wrap="square" lIns="0" rIns="0" anchor="ctr" anchorCtr="0">
            <a:sp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 lorem</a:t>
            </a:r>
          </a:p>
        </p:txBody>
      </p:sp>
      <p:sp>
        <p:nvSpPr>
          <p:cNvPr id="36" name="Text Placeholder 42">
            <a:extLst>
              <a:ext uri="{FF2B5EF4-FFF2-40B4-BE49-F238E27FC236}">
                <a16:creationId xmlns:a16="http://schemas.microsoft.com/office/drawing/2014/main" id="{7DE48BBB-7697-3E44-A84B-44B4C3B855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66011" y="4305772"/>
            <a:ext cx="2514600" cy="370552"/>
          </a:xfrm>
        </p:spPr>
        <p:txBody>
          <a:bodyPr wrap="square" lIns="0" rIns="0" anchor="ctr" anchorCtr="0">
            <a:sp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 lorem</a:t>
            </a:r>
          </a:p>
        </p:txBody>
      </p:sp>
      <p:sp>
        <p:nvSpPr>
          <p:cNvPr id="37" name="Text Placeholder 42">
            <a:extLst>
              <a:ext uri="{FF2B5EF4-FFF2-40B4-BE49-F238E27FC236}">
                <a16:creationId xmlns:a16="http://schemas.microsoft.com/office/drawing/2014/main" id="{376D8F0D-308B-7446-8794-DEC57152A64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96149" y="4305772"/>
            <a:ext cx="2514600" cy="370552"/>
          </a:xfrm>
        </p:spPr>
        <p:txBody>
          <a:bodyPr wrap="square" lIns="0" rIns="0" anchor="ctr" anchorCtr="0">
            <a:sp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 lorem</a:t>
            </a:r>
          </a:p>
        </p:txBody>
      </p:sp>
      <p:sp>
        <p:nvSpPr>
          <p:cNvPr id="38" name="Text Placeholder 42">
            <a:extLst>
              <a:ext uri="{FF2B5EF4-FFF2-40B4-BE49-F238E27FC236}">
                <a16:creationId xmlns:a16="http://schemas.microsoft.com/office/drawing/2014/main" id="{085E904D-923F-D040-849D-B837DBF57A5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13224" y="4305772"/>
            <a:ext cx="2514600" cy="370552"/>
          </a:xfrm>
        </p:spPr>
        <p:txBody>
          <a:bodyPr wrap="square" lIns="0" rIns="0" anchor="ctr" anchorCtr="0">
            <a:sp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 lorem</a:t>
            </a:r>
          </a:p>
        </p:txBody>
      </p:sp>
      <p:pic>
        <p:nvPicPr>
          <p:cNvPr id="15" name="Google Shape;22;p38" descr="A close up of a sign&#10;&#10;Description automatically generated">
            <a:extLst>
              <a:ext uri="{FF2B5EF4-FFF2-40B4-BE49-F238E27FC236}">
                <a16:creationId xmlns:a16="http://schemas.microsoft.com/office/drawing/2014/main" id="{B0792DB6-0CA7-A34A-A5FD-9BE4FDD0C130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183000" y="6451834"/>
            <a:ext cx="950843" cy="24380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2341327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II &amp; 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9EECDA-A448-E14A-8F4C-2F820B42F233}"/>
              </a:ext>
            </a:extLst>
          </p:cNvPr>
          <p:cNvSpPr/>
          <p:nvPr userDrawn="1"/>
        </p:nvSpPr>
        <p:spPr>
          <a:xfrm>
            <a:off x="6726620" y="3135086"/>
            <a:ext cx="1311210" cy="3722914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C9DA6A-FFB9-754F-8C4F-0E336003758B}"/>
              </a:ext>
            </a:extLst>
          </p:cNvPr>
          <p:cNvSpPr/>
          <p:nvPr userDrawn="1"/>
        </p:nvSpPr>
        <p:spPr>
          <a:xfrm>
            <a:off x="8037830" y="580914"/>
            <a:ext cx="1311210" cy="6283768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81160E-EEA4-4446-8DAC-049B826227E9}"/>
              </a:ext>
            </a:extLst>
          </p:cNvPr>
          <p:cNvSpPr/>
          <p:nvPr userDrawn="1"/>
        </p:nvSpPr>
        <p:spPr>
          <a:xfrm>
            <a:off x="9582809" y="4428917"/>
            <a:ext cx="1311210" cy="2435764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4AC7FB-286D-CE42-B47B-81A776520BA3}"/>
              </a:ext>
            </a:extLst>
          </p:cNvPr>
          <p:cNvSpPr/>
          <p:nvPr userDrawn="1"/>
        </p:nvSpPr>
        <p:spPr>
          <a:xfrm>
            <a:off x="10894019" y="2299064"/>
            <a:ext cx="1311210" cy="4565618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0AE2986-8F6E-8C48-8570-20312EFEA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152" y="2425666"/>
            <a:ext cx="5504377" cy="709420"/>
          </a:xfrm>
        </p:spPr>
        <p:txBody>
          <a:bodyPr lIns="0" anchor="b">
            <a:normAutofit/>
          </a:bodyPr>
          <a:lstStyle>
            <a:lvl1pPr algn="l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Report Header: Subhead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E3A47E2E-A407-0848-9EC1-FF0E7CB26B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717867"/>
            <a:ext cx="1572866" cy="260008"/>
          </a:xfrm>
          <a:solidFill>
            <a:srgbClr val="E91019"/>
          </a:solidFill>
        </p:spPr>
        <p:txBody>
          <a:bodyPr wrap="none" tIns="45720" bIns="45720">
            <a:spAutoFit/>
          </a:bodyPr>
          <a:lstStyle>
            <a:lvl1pPr algn="l">
              <a:buNone/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DATE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74F9B8-CBD4-F84D-B2BF-4005954028C9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000" y="4371818"/>
            <a:ext cx="5219700" cy="0"/>
          </a:xfrm>
          <a:prstGeom prst="line">
            <a:avLst/>
          </a:prstGeom>
          <a:ln>
            <a:solidFill>
              <a:srgbClr val="777777">
                <a:alpha val="30000"/>
              </a:srgb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 Placeholder 42">
            <a:extLst>
              <a:ext uri="{FF2B5EF4-FFF2-40B4-BE49-F238E27FC236}">
                <a16:creationId xmlns:a16="http://schemas.microsoft.com/office/drawing/2014/main" id="{C6CA08A3-7035-F84D-90F4-DAB3DD0694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85635" y="4800947"/>
            <a:ext cx="4089701" cy="45631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42">
            <a:extLst>
              <a:ext uri="{FF2B5EF4-FFF2-40B4-BE49-F238E27FC236}">
                <a16:creationId xmlns:a16="http://schemas.microsoft.com/office/drawing/2014/main" id="{1560E846-9E93-9941-BB06-4EC0F568A6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85635" y="5221712"/>
            <a:ext cx="4089701" cy="456316"/>
          </a:xfrm>
        </p:spPr>
        <p:txBody>
          <a:bodyPr wrap="square" lIns="0" rIns="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2000" b="0">
                <a:solidFill>
                  <a:srgbClr val="777777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94E5B65-1FE9-EE45-9FAC-D632FAB647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7153" y="580914"/>
            <a:ext cx="4111371" cy="502920"/>
          </a:xfrm>
          <a:prstGeom prst="rect">
            <a:avLst/>
          </a:prstGeom>
        </p:spPr>
      </p:pic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5C86AE90-D345-FF42-8211-A8212B32EA1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7153" y="4800947"/>
            <a:ext cx="874713" cy="877824"/>
          </a:xfrm>
          <a:prstGeom prst="ellipse">
            <a:avLst/>
          </a:prstGeom>
          <a:ln w="12700">
            <a:solidFill>
              <a:srgbClr val="777777"/>
            </a:solidFill>
          </a:ln>
        </p:spPr>
      </p:sp>
    </p:spTree>
    <p:extLst>
      <p:ext uri="{BB962C8B-B14F-4D97-AF65-F5344CB8AC3E}">
        <p14:creationId xmlns:p14="http://schemas.microsoft.com/office/powerpoint/2010/main" val="34385405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I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0E417D-B365-E449-9A29-1A97F14D02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998" y="578681"/>
            <a:ext cx="2020958" cy="5155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23A200-CD81-8247-822D-4A2B8D553551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000" y="4371818"/>
            <a:ext cx="5219700" cy="0"/>
          </a:xfrm>
          <a:prstGeom prst="line">
            <a:avLst/>
          </a:prstGeom>
          <a:ln>
            <a:solidFill>
              <a:srgbClr val="777777">
                <a:alpha val="30000"/>
              </a:srgb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5716F5FC-F9BB-1844-9FCA-F73B8BCB9EA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7153" y="4800947"/>
            <a:ext cx="874713" cy="877824"/>
          </a:xfrm>
          <a:prstGeom prst="ellipse">
            <a:avLst/>
          </a:prstGeom>
          <a:ln w="12700">
            <a:solidFill>
              <a:srgbClr val="777777"/>
            </a:solidFill>
          </a:ln>
        </p:spPr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D460E65C-D8F6-3340-84E4-D6247621C8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85635" y="4800947"/>
            <a:ext cx="4089701" cy="45631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777777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16" name="Text Placeholder 42">
            <a:extLst>
              <a:ext uri="{FF2B5EF4-FFF2-40B4-BE49-F238E27FC236}">
                <a16:creationId xmlns:a16="http://schemas.microsoft.com/office/drawing/2014/main" id="{4A4F56C5-63B0-9D47-AFE5-9A910553D84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85635" y="5221712"/>
            <a:ext cx="4089701" cy="456316"/>
          </a:xfrm>
        </p:spPr>
        <p:txBody>
          <a:bodyPr wrap="square" lIns="0" rIns="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2000" b="0">
                <a:solidFill>
                  <a:srgbClr val="777777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39AACE3-DE6C-BD47-98DF-FBC9A631C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152" y="2425666"/>
            <a:ext cx="5504377" cy="709420"/>
          </a:xfrm>
        </p:spPr>
        <p:txBody>
          <a:bodyPr lIns="0" anchor="b">
            <a:normAutofit/>
          </a:bodyPr>
          <a:lstStyle>
            <a:lvl1pPr algn="l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Report Header: Subhead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27FE74-8102-9849-88D1-B4CE1A1873FB}"/>
              </a:ext>
            </a:extLst>
          </p:cNvPr>
          <p:cNvSpPr/>
          <p:nvPr userDrawn="1"/>
        </p:nvSpPr>
        <p:spPr>
          <a:xfrm>
            <a:off x="6726620" y="3135086"/>
            <a:ext cx="1311210" cy="3722914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CE5E53-049F-8A42-9324-B35CF4BD0C1B}"/>
              </a:ext>
            </a:extLst>
          </p:cNvPr>
          <p:cNvSpPr/>
          <p:nvPr userDrawn="1"/>
        </p:nvSpPr>
        <p:spPr>
          <a:xfrm>
            <a:off x="8037830" y="580914"/>
            <a:ext cx="1311210" cy="6283768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74C8ED-2B87-C84A-A8D1-C22625B7AAD4}"/>
              </a:ext>
            </a:extLst>
          </p:cNvPr>
          <p:cNvSpPr/>
          <p:nvPr userDrawn="1"/>
        </p:nvSpPr>
        <p:spPr>
          <a:xfrm>
            <a:off x="9582809" y="4428917"/>
            <a:ext cx="1311210" cy="2435764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D27EFD-31E7-EB4C-9737-5EFD1313B46A}"/>
              </a:ext>
            </a:extLst>
          </p:cNvPr>
          <p:cNvSpPr/>
          <p:nvPr userDrawn="1"/>
        </p:nvSpPr>
        <p:spPr>
          <a:xfrm>
            <a:off x="10894019" y="2299064"/>
            <a:ext cx="1311210" cy="4565618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FB8268D8-678C-294E-AC9E-EBAB0EEF9B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717867"/>
            <a:ext cx="1572866" cy="260008"/>
          </a:xfrm>
          <a:solidFill>
            <a:srgbClr val="E91019"/>
          </a:solidFill>
        </p:spPr>
        <p:txBody>
          <a:bodyPr wrap="none" tIns="45720" bIns="45720">
            <a:spAutoFit/>
          </a:bodyPr>
          <a:lstStyle>
            <a:lvl1pPr algn="l">
              <a:buNone/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9587229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A35D6C-5F0A-4046-B6EE-3227D0D9E503}"/>
              </a:ext>
            </a:extLst>
          </p:cNvPr>
          <p:cNvSpPr/>
          <p:nvPr userDrawn="1"/>
        </p:nvSpPr>
        <p:spPr>
          <a:xfrm>
            <a:off x="0" y="0"/>
            <a:ext cx="6172201" cy="7176556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639" y="578069"/>
            <a:ext cx="4856921" cy="1449514"/>
          </a:xfrm>
        </p:spPr>
        <p:txBody>
          <a:bodyPr lIns="0" rIns="0" anchor="t" anchorCtr="0"/>
          <a:lstStyle>
            <a:lvl1pPr>
              <a:defRPr sz="3600">
                <a:solidFill>
                  <a:srgbClr val="111111"/>
                </a:solidFill>
              </a:defRPr>
            </a:lvl1pPr>
          </a:lstStyle>
          <a:p>
            <a:r>
              <a:rPr lang="en-US" dirty="0"/>
              <a:t>Click to add header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CA1791-8249-3B4E-B135-E24D84DE91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78676" y="6451834"/>
            <a:ext cx="2018309" cy="24688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0530A-3EF4-7640-8B3B-581677C139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640" y="2764930"/>
            <a:ext cx="4857336" cy="3238995"/>
          </a:xfrm>
        </p:spPr>
        <p:txBody>
          <a:bodyPr>
            <a:normAutofit/>
          </a:bodyPr>
          <a:lstStyle>
            <a:lvl1pPr marL="228600" indent="-228600">
              <a:buFont typeface="Wingdings" pitchFamily="2" charset="2"/>
              <a:buChar char="§"/>
              <a:defRPr sz="1800"/>
            </a:lvl1pPr>
            <a:lvl2pPr marL="685800" indent="-228600">
              <a:buFont typeface="Wingdings" pitchFamily="2" charset="2"/>
              <a:buChar char="§"/>
              <a:defRPr sz="1800"/>
            </a:lvl2pPr>
            <a:lvl3pPr marL="1143000" indent="-228600">
              <a:buFont typeface="Wingdings" pitchFamily="2" charset="2"/>
              <a:buChar char="§"/>
              <a:defRPr sz="1800"/>
            </a:lvl3pPr>
            <a:lvl4pPr marL="1600200" indent="-228600">
              <a:buFont typeface="Wingdings" pitchFamily="2" charset="2"/>
              <a:buChar char="§"/>
              <a:defRPr sz="1800"/>
            </a:lvl4pPr>
            <a:lvl5pPr marL="2057400" indent="-228600"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en-US" dirty="0"/>
              <a:t>Click to add bullets (maximum of 3)</a:t>
            </a:r>
          </a:p>
        </p:txBody>
      </p:sp>
    </p:spTree>
    <p:extLst>
      <p:ext uri="{BB962C8B-B14F-4D97-AF65-F5344CB8AC3E}">
        <p14:creationId xmlns:p14="http://schemas.microsoft.com/office/powerpoint/2010/main" val="2976752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09D05-82E3-BB4F-BD76-65459F7D7D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header for wide chart slide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B1FBE2-F0A8-A147-950A-939BDE2A44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78676" y="6451834"/>
            <a:ext cx="2018309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105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fo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B65761-3760-4749-AC10-4A0090CBAD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78676" y="6451834"/>
            <a:ext cx="2018309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334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125DC6-E7D0-2542-9059-99DA2C876817}"/>
              </a:ext>
            </a:extLst>
          </p:cNvPr>
          <p:cNvSpPr/>
          <p:nvPr userDrawn="1"/>
        </p:nvSpPr>
        <p:spPr>
          <a:xfrm>
            <a:off x="0" y="0"/>
            <a:ext cx="6172201" cy="745775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C16B58-DCC1-3846-A682-F65C9D365E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1800081"/>
            <a:ext cx="4856921" cy="3257838"/>
          </a:xfrm>
        </p:spPr>
        <p:txBody>
          <a:bodyPr lIns="0" rIns="0" anchor="t" anchorCtr="0"/>
          <a:lstStyle>
            <a:lvl1pPr>
              <a:defRPr sz="3600">
                <a:solidFill>
                  <a:srgbClr val="111111"/>
                </a:solidFill>
              </a:defRPr>
            </a:lvl1pPr>
          </a:lstStyle>
          <a:p>
            <a:r>
              <a:rPr lang="en-US" dirty="0"/>
              <a:t>Click to add your paragraph here lorem ipsum do.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746538-0742-0A43-91E2-7A6DB0D9D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78676" y="6451834"/>
            <a:ext cx="2018309" cy="24688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A9F1F2-258D-BA4B-B20F-59869426831D}"/>
              </a:ext>
            </a:extLst>
          </p:cNvPr>
          <p:cNvSpPr/>
          <p:nvPr userDrawn="1"/>
        </p:nvSpPr>
        <p:spPr>
          <a:xfrm>
            <a:off x="6420725" y="1043354"/>
            <a:ext cx="5509847" cy="519629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E76A8E1-D541-B146-B566-78D395F4A51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53709" y="450703"/>
            <a:ext cx="5376863" cy="61245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To use callout box, either </a:t>
            </a:r>
            <a:r>
              <a:rPr lang="en-US" dirty="0" err="1"/>
              <a:t>copy+paste</a:t>
            </a:r>
            <a:r>
              <a:rPr lang="en-US" dirty="0"/>
              <a:t> it from the example in template, or go to View&gt;Slide Master&gt;and copy box from this slide. Dimensions can then be altered.</a:t>
            </a:r>
          </a:p>
        </p:txBody>
      </p:sp>
    </p:spTree>
    <p:extLst>
      <p:ext uri="{BB962C8B-B14F-4D97-AF65-F5344CB8AC3E}">
        <p14:creationId xmlns:p14="http://schemas.microsoft.com/office/powerpoint/2010/main" val="18688491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1FDC-19A1-B342-97F7-45F8E41B3A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7765" y="1736147"/>
            <a:ext cx="3771902" cy="1325563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E91019"/>
                </a:solidFill>
              </a:defRPr>
            </a:lvl1pPr>
          </a:lstStyle>
          <a:p>
            <a:r>
              <a:rPr lang="en-US" dirty="0"/>
              <a:t>Enter factoid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97A31-6F1D-134F-89E7-020D9F4F31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56859" y="3429000"/>
            <a:ext cx="7013713" cy="914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841C95D-C4F9-AC40-9865-D506E4FC2E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6985" y="4710690"/>
            <a:ext cx="7013713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rgbClr val="777777"/>
                </a:solidFill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498B08-9A43-C74C-BF0F-1C8111B75C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78676" y="6451834"/>
            <a:ext cx="2018309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2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DA03-5CDD-3941-960A-AF8644856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0"/>
            <a:ext cx="7924800" cy="6858000"/>
          </a:xfrm>
        </p:spPr>
        <p:txBody>
          <a:bodyPr lIns="0" anchor="ctr"/>
          <a:lstStyle/>
          <a:p>
            <a:r>
              <a:rPr lang="en-US" dirty="0"/>
              <a:t>Click to add quote here, lorem ipsum dolor </a:t>
            </a:r>
            <a:r>
              <a:rPr lang="en-US" dirty="0" err="1"/>
              <a:t>consecture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ficili</a:t>
            </a:r>
            <a:r>
              <a:rPr lang="en-US" dirty="0"/>
              <a:t> lorem ipsum.</a:t>
            </a:r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5F466EF3-4DE4-4B4C-B7B6-73FE32384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rgbClr val="777777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95BADA33-26B5-C241-9A44-6BA04316E7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05000" y="4700436"/>
            <a:ext cx="3691758" cy="335798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400" b="0" i="0">
                <a:solidFill>
                  <a:srgbClr val="FFFFFF"/>
                </a:solidFill>
                <a:latin typeface="Helvetica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6F3DB085-2F02-5448-9FA3-F8247AD576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05000" y="5036234"/>
            <a:ext cx="3691758" cy="335798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Helvetica Light" panose="020B04030202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07F97620-5E12-914A-9A8B-10BF972000B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2000" y="4598084"/>
            <a:ext cx="874713" cy="876300"/>
          </a:xfrm>
          <a:prstGeom prst="ellipse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pic>
        <p:nvPicPr>
          <p:cNvPr id="8" name="Google Shape;84;p1">
            <a:extLst>
              <a:ext uri="{FF2B5EF4-FFF2-40B4-BE49-F238E27FC236}">
                <a16:creationId xmlns:a16="http://schemas.microsoft.com/office/drawing/2014/main" id="{922F14E2-920E-AC4A-9DA1-94F22402ABFC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182999" y="6451392"/>
            <a:ext cx="950847" cy="243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2;p38" descr="A close up of a sign&#10;&#10;Description automatically generated">
            <a:extLst>
              <a:ext uri="{FF2B5EF4-FFF2-40B4-BE49-F238E27FC236}">
                <a16:creationId xmlns:a16="http://schemas.microsoft.com/office/drawing/2014/main" id="{F3A137AC-C042-A94D-8B8C-A0601D2CB509}"/>
              </a:ext>
            </a:extLst>
          </p:cNvPr>
          <p:cNvPicPr preferRelativeResize="0"/>
          <p:nvPr userDrawn="1"/>
        </p:nvPicPr>
        <p:blipFill rotWithShape="1">
          <a:blip r:embed="rId3">
            <a:alphaModFix amt="25000"/>
          </a:blip>
          <a:srcRect/>
          <a:stretch/>
        </p:blipFill>
        <p:spPr>
          <a:xfrm>
            <a:off x="183000" y="6451834"/>
            <a:ext cx="950843" cy="24380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73040189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/Checklist"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84;p1">
            <a:extLst>
              <a:ext uri="{FF2B5EF4-FFF2-40B4-BE49-F238E27FC236}">
                <a16:creationId xmlns:a16="http://schemas.microsoft.com/office/drawing/2014/main" id="{43CCDA48-2B95-9643-871C-FE5CBCFD8F21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182999" y="6451392"/>
            <a:ext cx="950847" cy="24380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F4591E7-649D-F348-A4F6-583FBBBF54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511" y="857341"/>
            <a:ext cx="6579648" cy="664180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Bullet or checklist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E23CE-F439-CA4B-ADCC-2102E6212F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31925" y="2451100"/>
            <a:ext cx="9183688" cy="3101975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2000"/>
            </a:lvl1pPr>
          </a:lstStyle>
          <a:p>
            <a:pPr lvl="0"/>
            <a:r>
              <a:rPr lang="en-US" sz="2000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FFE996-F32F-9E40-AA07-24D9E77EBB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178676" y="6451834"/>
            <a:ext cx="2018309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02264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3164" y="564182"/>
            <a:ext cx="9390765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title for comparison slide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0350" y="4027681"/>
            <a:ext cx="4148196" cy="7265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151798F7-39D0-0E4B-A3C6-B162B34013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0205" y="4027681"/>
            <a:ext cx="4045225" cy="7265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B68C67E-D80A-FE45-801C-CD2147A7B29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36455" y="2911135"/>
            <a:ext cx="2151233" cy="584775"/>
          </a:xfrm>
          <a:solidFill>
            <a:srgbClr val="E91019"/>
          </a:solidFill>
        </p:spPr>
        <p:txBody>
          <a:bodyPr wrap="square" tIns="45720" bIns="45720" anchor="ctr">
            <a:spAutoFit/>
          </a:bodyPr>
          <a:lstStyle>
            <a:lvl1pPr algn="ctr">
              <a:lnSpc>
                <a:spcPct val="100000"/>
              </a:lnSpc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60 Lorem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66D7D3B-730C-4F42-A385-79B1FC2D23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57202" y="2911135"/>
            <a:ext cx="2151233" cy="584775"/>
          </a:xfrm>
          <a:solidFill>
            <a:srgbClr val="E91019"/>
          </a:solidFill>
        </p:spPr>
        <p:txBody>
          <a:bodyPr wrap="square" tIns="45720" bIns="45720" anchor="ctr">
            <a:spAutoFit/>
          </a:bodyPr>
          <a:lstStyle>
            <a:lvl1pPr algn="ctr">
              <a:lnSpc>
                <a:spcPct val="100000"/>
              </a:lnSpc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60 Lorem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3A9405-01F4-4143-BA6F-1175C86364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78676" y="6451834"/>
            <a:ext cx="2018309" cy="24688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C8278-48B8-6F4E-A13A-179ADD59C2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42573" y="6451834"/>
            <a:ext cx="2063750" cy="24765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/>
              <a:t>Source: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27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29927376-9177-D44D-87DB-18C6A15CB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777777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0252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Frame"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DA03-5CDD-3941-960A-AF8644856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0"/>
            <a:ext cx="10797896" cy="6858000"/>
          </a:xfrm>
        </p:spPr>
        <p:txBody>
          <a:bodyPr lIns="0" anchor="ctr">
            <a:normAutofit/>
          </a:bodyPr>
          <a:lstStyle>
            <a:lvl1pPr>
              <a:lnSpc>
                <a:spcPct val="120000"/>
              </a:lnSpc>
              <a:defRPr sz="4000"/>
            </a:lvl1pPr>
          </a:lstStyle>
          <a:p>
            <a:r>
              <a:rPr lang="en-US" dirty="0"/>
              <a:t>Click to add quote here, lorem ipsum dolor </a:t>
            </a:r>
            <a:r>
              <a:rPr lang="en-US" dirty="0" err="1"/>
              <a:t>consecture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ficili</a:t>
            </a:r>
            <a:r>
              <a:rPr lang="en-US" dirty="0"/>
              <a:t> lorem ipsum.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29927376-9177-D44D-87DB-18C6A15CB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777777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0561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DA03-5CDD-3941-960A-AF8644856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0"/>
            <a:ext cx="7924800" cy="6858000"/>
          </a:xfrm>
        </p:spPr>
        <p:txBody>
          <a:bodyPr lIns="0" anchor="ctr"/>
          <a:lstStyle/>
          <a:p>
            <a:r>
              <a:rPr lang="en-US" dirty="0"/>
              <a:t>Click to add quote here, lorem ipsum dolor </a:t>
            </a:r>
            <a:r>
              <a:rPr lang="en-US" dirty="0" err="1"/>
              <a:t>consecture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ficili</a:t>
            </a:r>
            <a:r>
              <a:rPr lang="en-US" dirty="0"/>
              <a:t> lorem ipsum.</a:t>
            </a:r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5F466EF3-4DE4-4B4C-B7B6-73FE32384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777777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95BADA33-26B5-C241-9A44-6BA04316E7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05000" y="4700436"/>
            <a:ext cx="3691758" cy="335798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400" b="0" i="0">
                <a:solidFill>
                  <a:srgbClr val="FFFFFF"/>
                </a:solidFill>
                <a:latin typeface="Helvetica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6F3DB085-2F02-5448-9FA3-F8247AD576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05000" y="5036234"/>
            <a:ext cx="3691758" cy="335798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Helvetica Light" panose="020B04030202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07F97620-5E12-914A-9A8B-10BF972000B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2000" y="4598084"/>
            <a:ext cx="874713" cy="876300"/>
          </a:xfrm>
          <a:prstGeom prst="ellipse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56010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ography"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C7C39B1-AD57-1F47-A79B-C71F659ECA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990"/>
            <a:ext cx="12192000" cy="6852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2DA03-5CDD-3941-960A-AF8644856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0"/>
            <a:ext cx="7924800" cy="6858000"/>
          </a:xfrm>
        </p:spPr>
        <p:txBody>
          <a:bodyPr lIns="0" anchor="ctr"/>
          <a:lstStyle>
            <a:lvl1pPr>
              <a:lnSpc>
                <a:spcPct val="120000"/>
              </a:lnSpc>
              <a:defRPr sz="3200"/>
            </a:lvl1pPr>
          </a:lstStyle>
          <a:p>
            <a:r>
              <a:rPr lang="en-US" dirty="0"/>
              <a:t>Click to add quote here, lorem ipsum dolor </a:t>
            </a:r>
            <a:r>
              <a:rPr lang="en-US" dirty="0" err="1"/>
              <a:t>consecture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ficili</a:t>
            </a:r>
            <a:r>
              <a:rPr lang="en-US" dirty="0"/>
              <a:t> lorem ipsum.</a:t>
            </a:r>
          </a:p>
        </p:txBody>
      </p:sp>
      <p:pic>
        <p:nvPicPr>
          <p:cNvPr id="10" name="Google Shape;84;p1">
            <a:extLst>
              <a:ext uri="{FF2B5EF4-FFF2-40B4-BE49-F238E27FC236}">
                <a16:creationId xmlns:a16="http://schemas.microsoft.com/office/drawing/2014/main" id="{43CCDA48-2B95-9643-871C-FE5CBCFD8F21}"/>
              </a:ext>
            </a:extLst>
          </p:cNvPr>
          <p:cNvPicPr preferRelativeResize="0"/>
          <p:nvPr userDrawn="1"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182999" y="6451392"/>
            <a:ext cx="950847" cy="24380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29927376-9177-D44D-87DB-18C6A15CB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777777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FC65E9-0982-0B4B-883F-421596B613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178676" y="6451834"/>
            <a:ext cx="2018309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8413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29927376-9177-D44D-87DB-18C6A15CB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777777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F4591E7-649D-F348-A4F6-583FBBBF54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510" y="857341"/>
            <a:ext cx="10204273" cy="664180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Why Insider Intelligence?</a:t>
            </a: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F29B3195-8583-3843-A3E7-BF0DD5A557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1216" y="2349358"/>
            <a:ext cx="9809568" cy="79701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/>
              <a:t>Insider Intelligence unites the best-in-breed in research from both eMarketer and Business Insider Intelligence.</a:t>
            </a:r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D8B8ACD9-92E6-BD4D-ACE2-D8F4A0A18C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1216" y="3457037"/>
            <a:ext cx="9809568" cy="1166410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/>
              <a:t>The sharp, timely analysis of Business Insider Intelligence and the rigorous, detailed data from eMarketer combine to support your business strategy, no matter what form that may take.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7F56AA23-F591-AC4C-B7C2-95BB5CDB73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1216" y="4934114"/>
            <a:ext cx="9809568" cy="79701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/>
              <a:t>Our people, our methodology and our loyalty to those items allow us to produce charts, reports and forecasts, that are above reproach.</a:t>
            </a:r>
          </a:p>
        </p:txBody>
      </p:sp>
    </p:spTree>
    <p:extLst>
      <p:ext uri="{BB962C8B-B14F-4D97-AF65-F5344CB8AC3E}">
        <p14:creationId xmlns:p14="http://schemas.microsoft.com/office/powerpoint/2010/main" val="21517035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35AACBC-FB03-9A4C-9640-80454806DA2B}"/>
              </a:ext>
            </a:extLst>
          </p:cNvPr>
          <p:cNvSpPr/>
          <p:nvPr userDrawn="1"/>
        </p:nvSpPr>
        <p:spPr>
          <a:xfrm>
            <a:off x="6191978" y="90468"/>
            <a:ext cx="5842367" cy="677829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Slide Number Placeholder 12">
            <a:extLst>
              <a:ext uri="{FF2B5EF4-FFF2-40B4-BE49-F238E27FC236}">
                <a16:creationId xmlns:a16="http://schemas.microsoft.com/office/drawing/2014/main" id="{44A409EF-C5CB-D744-B839-EDCC71EB6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9B28C1C1-1AC5-CF4F-98A0-CBCF6F8E87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E38BD80F-BB0D-3746-81B7-984D072EF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346061"/>
            <a:ext cx="4638607" cy="1097564"/>
          </a:xfrm>
        </p:spPr>
        <p:txBody>
          <a:bodyPr lIns="0" rIns="0" anchor="t" anchorCtr="0"/>
          <a:lstStyle>
            <a:lvl1pPr>
              <a:defRPr sz="3600"/>
            </a:lvl1pPr>
          </a:lstStyle>
          <a:p>
            <a:r>
              <a:rPr lang="en-US" dirty="0"/>
              <a:t>Click to add your title here lorem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C172B6E-41BF-4D4F-83BA-EF0462503B6F}"/>
              </a:ext>
            </a:extLst>
          </p:cNvPr>
          <p:cNvCxnSpPr>
            <a:cxnSpLocks/>
          </p:cNvCxnSpPr>
          <p:nvPr userDrawn="1"/>
        </p:nvCxnSpPr>
        <p:spPr>
          <a:xfrm>
            <a:off x="6897421" y="1533766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82FF47E-BB65-F24B-A1FB-8C23ECAD4BEE}"/>
              </a:ext>
            </a:extLst>
          </p:cNvPr>
          <p:cNvCxnSpPr>
            <a:cxnSpLocks/>
          </p:cNvCxnSpPr>
          <p:nvPr userDrawn="1"/>
        </p:nvCxnSpPr>
        <p:spPr>
          <a:xfrm>
            <a:off x="9448137" y="1533766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B8A6BF1-0F22-234F-9094-F49865CA90C1}"/>
              </a:ext>
            </a:extLst>
          </p:cNvPr>
          <p:cNvCxnSpPr>
            <a:cxnSpLocks/>
          </p:cNvCxnSpPr>
          <p:nvPr userDrawn="1"/>
        </p:nvCxnSpPr>
        <p:spPr>
          <a:xfrm>
            <a:off x="6890288" y="2964827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62E86F3-2DAF-4B42-A9BD-F5BA456E2D20}"/>
              </a:ext>
            </a:extLst>
          </p:cNvPr>
          <p:cNvCxnSpPr>
            <a:cxnSpLocks/>
          </p:cNvCxnSpPr>
          <p:nvPr userDrawn="1"/>
        </p:nvCxnSpPr>
        <p:spPr>
          <a:xfrm>
            <a:off x="9448137" y="2964827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13F32DD-9CC5-214F-B8BE-EC93D2E2FB66}"/>
              </a:ext>
            </a:extLst>
          </p:cNvPr>
          <p:cNvCxnSpPr>
            <a:cxnSpLocks/>
          </p:cNvCxnSpPr>
          <p:nvPr userDrawn="1"/>
        </p:nvCxnSpPr>
        <p:spPr>
          <a:xfrm>
            <a:off x="6890288" y="4392019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AAF3162-1C7D-DA4B-BE6C-8EC9BB14C3DC}"/>
              </a:ext>
            </a:extLst>
          </p:cNvPr>
          <p:cNvCxnSpPr>
            <a:cxnSpLocks/>
          </p:cNvCxnSpPr>
          <p:nvPr userDrawn="1"/>
        </p:nvCxnSpPr>
        <p:spPr>
          <a:xfrm>
            <a:off x="9448137" y="4392019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7D1E25E-230F-AB45-8942-ABC1EDBB2F59}"/>
              </a:ext>
            </a:extLst>
          </p:cNvPr>
          <p:cNvCxnSpPr>
            <a:cxnSpLocks/>
          </p:cNvCxnSpPr>
          <p:nvPr userDrawn="1"/>
        </p:nvCxnSpPr>
        <p:spPr>
          <a:xfrm>
            <a:off x="6890288" y="5819211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 Placeholder 42">
            <a:extLst>
              <a:ext uri="{FF2B5EF4-FFF2-40B4-BE49-F238E27FC236}">
                <a16:creationId xmlns:a16="http://schemas.microsoft.com/office/drawing/2014/main" id="{0FAB8CDB-F19C-DB4F-AB74-FA8A5B0B24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3651" y="2731444"/>
            <a:ext cx="4638607" cy="1535677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2000" b="0">
                <a:solidFill>
                  <a:srgbClr val="777777"/>
                </a:solidFill>
              </a:defRPr>
            </a:lvl1pPr>
          </a:lstStyle>
          <a:p>
            <a:r>
              <a:rPr lang="en-US" sz="2000" dirty="0">
                <a:solidFill>
                  <a:srgbClr val="777777"/>
                </a:solidFill>
              </a:rPr>
              <a:t>Insider Intelligence publishes daily content throughout the year to keep our clients at the forefront of the most critical consumer trends.</a:t>
            </a:r>
          </a:p>
        </p:txBody>
      </p:sp>
      <p:sp>
        <p:nvSpPr>
          <p:cNvPr id="29" name="Text Placeholder 42">
            <a:extLst>
              <a:ext uri="{FF2B5EF4-FFF2-40B4-BE49-F238E27FC236}">
                <a16:creationId xmlns:a16="http://schemas.microsoft.com/office/drawing/2014/main" id="{FAB88F05-92A2-E84D-AD57-D9058FB03D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0287" y="816818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500+</a:t>
            </a:r>
          </a:p>
        </p:txBody>
      </p:sp>
      <p:sp>
        <p:nvSpPr>
          <p:cNvPr id="30" name="Text Placeholder 42">
            <a:extLst>
              <a:ext uri="{FF2B5EF4-FFF2-40B4-BE49-F238E27FC236}">
                <a16:creationId xmlns:a16="http://schemas.microsoft.com/office/drawing/2014/main" id="{7EB1366E-F449-A945-B8C7-F92D6D430B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5270" y="816818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6700+</a:t>
            </a:r>
          </a:p>
        </p:txBody>
      </p:sp>
      <p:sp>
        <p:nvSpPr>
          <p:cNvPr id="31" name="Text Placeholder 42">
            <a:extLst>
              <a:ext uri="{FF2B5EF4-FFF2-40B4-BE49-F238E27FC236}">
                <a16:creationId xmlns:a16="http://schemas.microsoft.com/office/drawing/2014/main" id="{C323EF3C-1AF8-954D-920E-18A5DA9DAE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0287" y="2269179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150+</a:t>
            </a:r>
          </a:p>
        </p:txBody>
      </p:sp>
      <p:sp>
        <p:nvSpPr>
          <p:cNvPr id="37" name="Text Placeholder 42">
            <a:extLst>
              <a:ext uri="{FF2B5EF4-FFF2-40B4-BE49-F238E27FC236}">
                <a16:creationId xmlns:a16="http://schemas.microsoft.com/office/drawing/2014/main" id="{6052118E-D945-B148-BF89-6610B24438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5270" y="2269179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200+</a:t>
            </a:r>
          </a:p>
        </p:txBody>
      </p:sp>
      <p:sp>
        <p:nvSpPr>
          <p:cNvPr id="46" name="Text Placeholder 42">
            <a:extLst>
              <a:ext uri="{FF2B5EF4-FFF2-40B4-BE49-F238E27FC236}">
                <a16:creationId xmlns:a16="http://schemas.microsoft.com/office/drawing/2014/main" id="{92C72ADB-77C3-E143-BFAC-15146DD298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0287" y="3705327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200+</a:t>
            </a:r>
          </a:p>
        </p:txBody>
      </p:sp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C7B2CDF7-D3A8-784B-B5EB-AC65CFC5A3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55270" y="3705327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290+</a:t>
            </a:r>
          </a:p>
        </p:txBody>
      </p:sp>
      <p:sp>
        <p:nvSpPr>
          <p:cNvPr id="52" name="Text Placeholder 42">
            <a:extLst>
              <a:ext uri="{FF2B5EF4-FFF2-40B4-BE49-F238E27FC236}">
                <a16:creationId xmlns:a16="http://schemas.microsoft.com/office/drawing/2014/main" id="{A1B01F30-C0F9-8245-BD13-8AB82F09E4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0287" y="5123368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250+</a:t>
            </a:r>
          </a:p>
        </p:txBody>
      </p:sp>
      <p:sp>
        <p:nvSpPr>
          <p:cNvPr id="53" name="Text Placeholder 42">
            <a:extLst>
              <a:ext uri="{FF2B5EF4-FFF2-40B4-BE49-F238E27FC236}">
                <a16:creationId xmlns:a16="http://schemas.microsoft.com/office/drawing/2014/main" id="{0456E4B3-0CF8-554C-A271-42B4A01F1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90287" y="1560299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Articles</a:t>
            </a:r>
          </a:p>
        </p:txBody>
      </p:sp>
      <p:sp>
        <p:nvSpPr>
          <p:cNvPr id="54" name="Text Placeholder 42">
            <a:extLst>
              <a:ext uri="{FF2B5EF4-FFF2-40B4-BE49-F238E27FC236}">
                <a16:creationId xmlns:a16="http://schemas.microsoft.com/office/drawing/2014/main" id="{35C464DF-AD43-4E47-9E05-9AE18543DA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55270" y="1551237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Charts</a:t>
            </a:r>
          </a:p>
        </p:txBody>
      </p:sp>
      <p:sp>
        <p:nvSpPr>
          <p:cNvPr id="55" name="Text Placeholder 42">
            <a:extLst>
              <a:ext uri="{FF2B5EF4-FFF2-40B4-BE49-F238E27FC236}">
                <a16:creationId xmlns:a16="http://schemas.microsoft.com/office/drawing/2014/main" id="{824A97CC-FD0A-AA47-BE27-46C4F8496D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0287" y="3003597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Newsletters</a:t>
            </a:r>
          </a:p>
        </p:txBody>
      </p:sp>
      <p:sp>
        <p:nvSpPr>
          <p:cNvPr id="56" name="Text Placeholder 42">
            <a:extLst>
              <a:ext uri="{FF2B5EF4-FFF2-40B4-BE49-F238E27FC236}">
                <a16:creationId xmlns:a16="http://schemas.microsoft.com/office/drawing/2014/main" id="{4FFE309A-E3FD-EB42-84F5-44FB6F5C87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55270" y="2994535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Forecasts</a:t>
            </a:r>
          </a:p>
        </p:txBody>
      </p:sp>
      <p:sp>
        <p:nvSpPr>
          <p:cNvPr id="58" name="Text Placeholder 42">
            <a:extLst>
              <a:ext uri="{FF2B5EF4-FFF2-40B4-BE49-F238E27FC236}">
                <a16:creationId xmlns:a16="http://schemas.microsoft.com/office/drawing/2014/main" id="{52D2049E-439C-AD42-8F97-ED8584CC03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90287" y="4425884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Podcasts</a:t>
            </a:r>
          </a:p>
        </p:txBody>
      </p:sp>
      <p:sp>
        <p:nvSpPr>
          <p:cNvPr id="59" name="Text Placeholder 42">
            <a:extLst>
              <a:ext uri="{FF2B5EF4-FFF2-40B4-BE49-F238E27FC236}">
                <a16:creationId xmlns:a16="http://schemas.microsoft.com/office/drawing/2014/main" id="{BE721B66-10FB-FA42-AC04-7CF8DB0A7D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55270" y="4416822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Reports</a:t>
            </a:r>
          </a:p>
        </p:txBody>
      </p:sp>
      <p:sp>
        <p:nvSpPr>
          <p:cNvPr id="60" name="Text Placeholder 42">
            <a:extLst>
              <a:ext uri="{FF2B5EF4-FFF2-40B4-BE49-F238E27FC236}">
                <a16:creationId xmlns:a16="http://schemas.microsoft.com/office/drawing/2014/main" id="{15610F03-CA4D-D646-A4AC-8D77A1C960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90287" y="5839521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Videos</a:t>
            </a:r>
          </a:p>
        </p:txBody>
      </p:sp>
    </p:spTree>
    <p:extLst>
      <p:ext uri="{BB962C8B-B14F-4D97-AF65-F5344CB8AC3E}">
        <p14:creationId xmlns:p14="http://schemas.microsoft.com/office/powerpoint/2010/main" val="34673484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35AACBC-FB03-9A4C-9640-80454806DA2B}"/>
              </a:ext>
            </a:extLst>
          </p:cNvPr>
          <p:cNvSpPr/>
          <p:nvPr userDrawn="1"/>
        </p:nvSpPr>
        <p:spPr>
          <a:xfrm>
            <a:off x="6191978" y="160267"/>
            <a:ext cx="6000022" cy="6778290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Slide Number Placeholder 12">
            <a:extLst>
              <a:ext uri="{FF2B5EF4-FFF2-40B4-BE49-F238E27FC236}">
                <a16:creationId xmlns:a16="http://schemas.microsoft.com/office/drawing/2014/main" id="{44A409EF-C5CB-D744-B839-EDCC71EB6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9B28C1C1-1AC5-CF4F-98A0-CBCF6F8E87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E38BD80F-BB0D-3746-81B7-984D072EF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346061"/>
            <a:ext cx="4638607" cy="1097564"/>
          </a:xfrm>
        </p:spPr>
        <p:txBody>
          <a:bodyPr lIns="0" rIns="0" anchor="t" anchorCtr="0"/>
          <a:lstStyle>
            <a:lvl1pPr>
              <a:defRPr sz="3600"/>
            </a:lvl1pPr>
          </a:lstStyle>
          <a:p>
            <a:r>
              <a:rPr lang="en-US" dirty="0"/>
              <a:t>Click to add your title here lorem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C172B6E-41BF-4D4F-83BA-EF0462503B6F}"/>
              </a:ext>
            </a:extLst>
          </p:cNvPr>
          <p:cNvCxnSpPr>
            <a:cxnSpLocks/>
          </p:cNvCxnSpPr>
          <p:nvPr userDrawn="1"/>
        </p:nvCxnSpPr>
        <p:spPr>
          <a:xfrm>
            <a:off x="6897421" y="1533766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82FF47E-BB65-F24B-A1FB-8C23ECAD4BEE}"/>
              </a:ext>
            </a:extLst>
          </p:cNvPr>
          <p:cNvCxnSpPr>
            <a:cxnSpLocks/>
          </p:cNvCxnSpPr>
          <p:nvPr userDrawn="1"/>
        </p:nvCxnSpPr>
        <p:spPr>
          <a:xfrm>
            <a:off x="9448137" y="1533766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B8A6BF1-0F22-234F-9094-F49865CA90C1}"/>
              </a:ext>
            </a:extLst>
          </p:cNvPr>
          <p:cNvCxnSpPr>
            <a:cxnSpLocks/>
          </p:cNvCxnSpPr>
          <p:nvPr userDrawn="1"/>
        </p:nvCxnSpPr>
        <p:spPr>
          <a:xfrm>
            <a:off x="6890288" y="2964827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62E86F3-2DAF-4B42-A9BD-F5BA456E2D20}"/>
              </a:ext>
            </a:extLst>
          </p:cNvPr>
          <p:cNvCxnSpPr>
            <a:cxnSpLocks/>
          </p:cNvCxnSpPr>
          <p:nvPr userDrawn="1"/>
        </p:nvCxnSpPr>
        <p:spPr>
          <a:xfrm>
            <a:off x="9448137" y="2964827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13F32DD-9CC5-214F-B8BE-EC93D2E2FB66}"/>
              </a:ext>
            </a:extLst>
          </p:cNvPr>
          <p:cNvCxnSpPr>
            <a:cxnSpLocks/>
          </p:cNvCxnSpPr>
          <p:nvPr userDrawn="1"/>
        </p:nvCxnSpPr>
        <p:spPr>
          <a:xfrm>
            <a:off x="6890288" y="4392019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AAF3162-1C7D-DA4B-BE6C-8EC9BB14C3DC}"/>
              </a:ext>
            </a:extLst>
          </p:cNvPr>
          <p:cNvCxnSpPr>
            <a:cxnSpLocks/>
          </p:cNvCxnSpPr>
          <p:nvPr userDrawn="1"/>
        </p:nvCxnSpPr>
        <p:spPr>
          <a:xfrm>
            <a:off x="9448137" y="4392019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7D1E25E-230F-AB45-8942-ABC1EDBB2F59}"/>
              </a:ext>
            </a:extLst>
          </p:cNvPr>
          <p:cNvCxnSpPr>
            <a:cxnSpLocks/>
          </p:cNvCxnSpPr>
          <p:nvPr userDrawn="1"/>
        </p:nvCxnSpPr>
        <p:spPr>
          <a:xfrm>
            <a:off x="6890288" y="5819211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 Placeholder 42">
            <a:extLst>
              <a:ext uri="{FF2B5EF4-FFF2-40B4-BE49-F238E27FC236}">
                <a16:creationId xmlns:a16="http://schemas.microsoft.com/office/drawing/2014/main" id="{0FAB8CDB-F19C-DB4F-AB74-FA8A5B0B24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3651" y="2731444"/>
            <a:ext cx="4638607" cy="1535677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2000" b="0">
                <a:solidFill>
                  <a:srgbClr val="777777"/>
                </a:solidFill>
              </a:defRPr>
            </a:lvl1pPr>
          </a:lstStyle>
          <a:p>
            <a:r>
              <a:rPr lang="en-US" sz="2000" dirty="0">
                <a:solidFill>
                  <a:srgbClr val="777777"/>
                </a:solidFill>
              </a:rPr>
              <a:t>Insider Intelligence publishes daily content throughout the year to keep our clients at the forefront of the most critical consumer trends.</a:t>
            </a:r>
          </a:p>
        </p:txBody>
      </p:sp>
      <p:sp>
        <p:nvSpPr>
          <p:cNvPr id="29" name="Text Placeholder 42">
            <a:extLst>
              <a:ext uri="{FF2B5EF4-FFF2-40B4-BE49-F238E27FC236}">
                <a16:creationId xmlns:a16="http://schemas.microsoft.com/office/drawing/2014/main" id="{FAB88F05-92A2-E84D-AD57-D9058FB03D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0287" y="816818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500+</a:t>
            </a:r>
          </a:p>
        </p:txBody>
      </p:sp>
      <p:sp>
        <p:nvSpPr>
          <p:cNvPr id="30" name="Text Placeholder 42">
            <a:extLst>
              <a:ext uri="{FF2B5EF4-FFF2-40B4-BE49-F238E27FC236}">
                <a16:creationId xmlns:a16="http://schemas.microsoft.com/office/drawing/2014/main" id="{7EB1366E-F449-A945-B8C7-F92D6D430B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5270" y="816818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6700+</a:t>
            </a:r>
          </a:p>
        </p:txBody>
      </p:sp>
      <p:sp>
        <p:nvSpPr>
          <p:cNvPr id="31" name="Text Placeholder 42">
            <a:extLst>
              <a:ext uri="{FF2B5EF4-FFF2-40B4-BE49-F238E27FC236}">
                <a16:creationId xmlns:a16="http://schemas.microsoft.com/office/drawing/2014/main" id="{C323EF3C-1AF8-954D-920E-18A5DA9DAE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0287" y="2269179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150+</a:t>
            </a:r>
          </a:p>
        </p:txBody>
      </p:sp>
      <p:sp>
        <p:nvSpPr>
          <p:cNvPr id="37" name="Text Placeholder 42">
            <a:extLst>
              <a:ext uri="{FF2B5EF4-FFF2-40B4-BE49-F238E27FC236}">
                <a16:creationId xmlns:a16="http://schemas.microsoft.com/office/drawing/2014/main" id="{6052118E-D945-B148-BF89-6610B24438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5270" y="2269179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200+</a:t>
            </a:r>
          </a:p>
        </p:txBody>
      </p:sp>
      <p:sp>
        <p:nvSpPr>
          <p:cNvPr id="46" name="Text Placeholder 42">
            <a:extLst>
              <a:ext uri="{FF2B5EF4-FFF2-40B4-BE49-F238E27FC236}">
                <a16:creationId xmlns:a16="http://schemas.microsoft.com/office/drawing/2014/main" id="{92C72ADB-77C3-E143-BFAC-15146DD298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0287" y="3705327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200+</a:t>
            </a:r>
          </a:p>
        </p:txBody>
      </p:sp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C7B2CDF7-D3A8-784B-B5EB-AC65CFC5A3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55270" y="3705327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290+</a:t>
            </a:r>
          </a:p>
        </p:txBody>
      </p:sp>
      <p:sp>
        <p:nvSpPr>
          <p:cNvPr id="52" name="Text Placeholder 42">
            <a:extLst>
              <a:ext uri="{FF2B5EF4-FFF2-40B4-BE49-F238E27FC236}">
                <a16:creationId xmlns:a16="http://schemas.microsoft.com/office/drawing/2014/main" id="{A1B01F30-C0F9-8245-BD13-8AB82F09E4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0287" y="5123368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250+</a:t>
            </a:r>
          </a:p>
        </p:txBody>
      </p:sp>
      <p:sp>
        <p:nvSpPr>
          <p:cNvPr id="53" name="Text Placeholder 42">
            <a:extLst>
              <a:ext uri="{FF2B5EF4-FFF2-40B4-BE49-F238E27FC236}">
                <a16:creationId xmlns:a16="http://schemas.microsoft.com/office/drawing/2014/main" id="{0456E4B3-0CF8-554C-A271-42B4A01F1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90287" y="1560299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Articles</a:t>
            </a:r>
          </a:p>
        </p:txBody>
      </p:sp>
      <p:sp>
        <p:nvSpPr>
          <p:cNvPr id="54" name="Text Placeholder 42">
            <a:extLst>
              <a:ext uri="{FF2B5EF4-FFF2-40B4-BE49-F238E27FC236}">
                <a16:creationId xmlns:a16="http://schemas.microsoft.com/office/drawing/2014/main" id="{35C464DF-AD43-4E47-9E05-9AE18543DA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55270" y="1551237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Charts</a:t>
            </a:r>
          </a:p>
        </p:txBody>
      </p:sp>
      <p:sp>
        <p:nvSpPr>
          <p:cNvPr id="55" name="Text Placeholder 42">
            <a:extLst>
              <a:ext uri="{FF2B5EF4-FFF2-40B4-BE49-F238E27FC236}">
                <a16:creationId xmlns:a16="http://schemas.microsoft.com/office/drawing/2014/main" id="{824A97CC-FD0A-AA47-BE27-46C4F8496D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0287" y="3003597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Newsletters</a:t>
            </a:r>
          </a:p>
        </p:txBody>
      </p:sp>
      <p:sp>
        <p:nvSpPr>
          <p:cNvPr id="56" name="Text Placeholder 42">
            <a:extLst>
              <a:ext uri="{FF2B5EF4-FFF2-40B4-BE49-F238E27FC236}">
                <a16:creationId xmlns:a16="http://schemas.microsoft.com/office/drawing/2014/main" id="{4FFE309A-E3FD-EB42-84F5-44FB6F5C87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55270" y="2994535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Forecasts</a:t>
            </a:r>
          </a:p>
        </p:txBody>
      </p:sp>
      <p:sp>
        <p:nvSpPr>
          <p:cNvPr id="58" name="Text Placeholder 42">
            <a:extLst>
              <a:ext uri="{FF2B5EF4-FFF2-40B4-BE49-F238E27FC236}">
                <a16:creationId xmlns:a16="http://schemas.microsoft.com/office/drawing/2014/main" id="{52D2049E-439C-AD42-8F97-ED8584CC03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90287" y="4425884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Podcasts</a:t>
            </a:r>
          </a:p>
        </p:txBody>
      </p:sp>
      <p:sp>
        <p:nvSpPr>
          <p:cNvPr id="59" name="Text Placeholder 42">
            <a:extLst>
              <a:ext uri="{FF2B5EF4-FFF2-40B4-BE49-F238E27FC236}">
                <a16:creationId xmlns:a16="http://schemas.microsoft.com/office/drawing/2014/main" id="{BE721B66-10FB-FA42-AC04-7CF8DB0A7D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55270" y="4416822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Reports</a:t>
            </a:r>
          </a:p>
        </p:txBody>
      </p:sp>
      <p:sp>
        <p:nvSpPr>
          <p:cNvPr id="60" name="Text Placeholder 42">
            <a:extLst>
              <a:ext uri="{FF2B5EF4-FFF2-40B4-BE49-F238E27FC236}">
                <a16:creationId xmlns:a16="http://schemas.microsoft.com/office/drawing/2014/main" id="{15610F03-CA4D-D646-A4AC-8D77A1C960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90287" y="5839521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Videos</a:t>
            </a:r>
          </a:p>
        </p:txBody>
      </p:sp>
    </p:spTree>
    <p:extLst>
      <p:ext uri="{BB962C8B-B14F-4D97-AF65-F5344CB8AC3E}">
        <p14:creationId xmlns:p14="http://schemas.microsoft.com/office/powerpoint/2010/main" val="514951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35AACBC-FB03-9A4C-9640-80454806DA2B}"/>
              </a:ext>
            </a:extLst>
          </p:cNvPr>
          <p:cNvSpPr/>
          <p:nvPr userDrawn="1"/>
        </p:nvSpPr>
        <p:spPr>
          <a:xfrm>
            <a:off x="6172200" y="149879"/>
            <a:ext cx="5842367" cy="6708120"/>
          </a:xfrm>
          <a:prstGeom prst="rect">
            <a:avLst/>
          </a:prstGeom>
          <a:solidFill>
            <a:srgbClr val="E4E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Slide Number Placeholder 12">
            <a:extLst>
              <a:ext uri="{FF2B5EF4-FFF2-40B4-BE49-F238E27FC236}">
                <a16:creationId xmlns:a16="http://schemas.microsoft.com/office/drawing/2014/main" id="{44A409EF-C5CB-D744-B839-EDCC71EB6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>
              <a:solidFill>
                <a:srgbClr val="111111"/>
              </a:solidFill>
            </a:endParaRP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9B28C1C1-1AC5-CF4F-98A0-CBCF6F8E87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E38BD80F-BB0D-3746-81B7-984D072EF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346061"/>
            <a:ext cx="4638607" cy="1097564"/>
          </a:xfrm>
        </p:spPr>
        <p:txBody>
          <a:bodyPr lIns="0" rIns="0" anchor="t" anchorCtr="0"/>
          <a:lstStyle>
            <a:lvl1pPr>
              <a:defRPr sz="3600"/>
            </a:lvl1pPr>
          </a:lstStyle>
          <a:p>
            <a:r>
              <a:rPr lang="en-US" dirty="0"/>
              <a:t>Click to add your title here lorem</a:t>
            </a:r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C47AC394-C9EF-FB43-BD7F-AD448DCFF7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3651" y="2731444"/>
            <a:ext cx="4638607" cy="1535677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2000" b="0">
                <a:solidFill>
                  <a:srgbClr val="777777"/>
                </a:solidFill>
              </a:defRPr>
            </a:lvl1pPr>
          </a:lstStyle>
          <a:p>
            <a:r>
              <a:rPr lang="en-US" sz="2000" dirty="0">
                <a:solidFill>
                  <a:srgbClr val="777777"/>
                </a:solidFill>
              </a:rPr>
              <a:t>Insider Intelligence publishes daily content throughout the year to keep our clients at the forefront of the most critical consumer trends.</a:t>
            </a:r>
          </a:p>
        </p:txBody>
      </p:sp>
    </p:spTree>
    <p:extLst>
      <p:ext uri="{BB962C8B-B14F-4D97-AF65-F5344CB8AC3E}">
        <p14:creationId xmlns:p14="http://schemas.microsoft.com/office/powerpoint/2010/main" val="1341741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1"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84;p1">
            <a:extLst>
              <a:ext uri="{FF2B5EF4-FFF2-40B4-BE49-F238E27FC236}">
                <a16:creationId xmlns:a16="http://schemas.microsoft.com/office/drawing/2014/main" id="{43CCDA48-2B95-9643-871C-FE5CBCFD8F21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182999" y="6451392"/>
            <a:ext cx="950847" cy="24380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29927376-9177-D44D-87DB-18C6A15CB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777777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0404B0-276C-4A4D-B622-89C7B814CF69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16A459-D70B-2248-AD75-0D37F01CAB6E}"/>
              </a:ext>
            </a:extLst>
          </p:cNvPr>
          <p:cNvSpPr/>
          <p:nvPr userDrawn="1"/>
        </p:nvSpPr>
        <p:spPr>
          <a:xfrm>
            <a:off x="6363234" y="3429000"/>
            <a:ext cx="1311210" cy="3429000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0EB794-7479-D348-A8A1-834D5A81FE86}"/>
              </a:ext>
            </a:extLst>
          </p:cNvPr>
          <p:cNvSpPr/>
          <p:nvPr userDrawn="1"/>
        </p:nvSpPr>
        <p:spPr>
          <a:xfrm>
            <a:off x="7674444" y="1776248"/>
            <a:ext cx="1311210" cy="5088433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E42F42-7A05-AF42-B3B7-A267BC030B3E}"/>
              </a:ext>
            </a:extLst>
          </p:cNvPr>
          <p:cNvSpPr/>
          <p:nvPr userDrawn="1"/>
        </p:nvSpPr>
        <p:spPr>
          <a:xfrm>
            <a:off x="9582809" y="4757357"/>
            <a:ext cx="1311210" cy="2107324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7190F8-AE3C-564C-A1D7-D53806CA80AC}"/>
              </a:ext>
            </a:extLst>
          </p:cNvPr>
          <p:cNvSpPr/>
          <p:nvPr userDrawn="1"/>
        </p:nvSpPr>
        <p:spPr>
          <a:xfrm>
            <a:off x="10894019" y="2914694"/>
            <a:ext cx="1311210" cy="3949987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2F5AEF-3E28-5F4D-AD6F-10CC6B183123}"/>
              </a:ext>
            </a:extLst>
          </p:cNvPr>
          <p:cNvSpPr/>
          <p:nvPr userDrawn="1"/>
        </p:nvSpPr>
        <p:spPr>
          <a:xfrm>
            <a:off x="3143660" y="3429000"/>
            <a:ext cx="1311210" cy="3429000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34BFE5-3DC7-D343-9002-BADFBA2A8C47}"/>
              </a:ext>
            </a:extLst>
          </p:cNvPr>
          <p:cNvSpPr/>
          <p:nvPr userDrawn="1"/>
        </p:nvSpPr>
        <p:spPr>
          <a:xfrm>
            <a:off x="4454870" y="4650377"/>
            <a:ext cx="1311210" cy="2214304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A3B81C-44BD-A141-877D-3499EA37A06A}"/>
              </a:ext>
            </a:extLst>
          </p:cNvPr>
          <p:cNvSpPr/>
          <p:nvPr userDrawn="1"/>
        </p:nvSpPr>
        <p:spPr>
          <a:xfrm>
            <a:off x="-13815" y="5538650"/>
            <a:ext cx="1311210" cy="1319349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0A3BAF-7339-9940-A78D-5149795819AB}"/>
              </a:ext>
            </a:extLst>
          </p:cNvPr>
          <p:cNvSpPr/>
          <p:nvPr userDrawn="1"/>
        </p:nvSpPr>
        <p:spPr>
          <a:xfrm>
            <a:off x="1297395" y="2704011"/>
            <a:ext cx="1311210" cy="416067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487C69B-3699-3041-999D-4AE3771DBB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1999" y="580913"/>
            <a:ext cx="2024159" cy="51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3282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10C088-21C3-C949-A7A7-45DF071F8B11}"/>
              </a:ext>
            </a:extLst>
          </p:cNvPr>
          <p:cNvSpPr/>
          <p:nvPr userDrawn="1"/>
        </p:nvSpPr>
        <p:spPr>
          <a:xfrm>
            <a:off x="773652" y="3237186"/>
            <a:ext cx="10656348" cy="304931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12">
            <a:extLst>
              <a:ext uri="{FF2B5EF4-FFF2-40B4-BE49-F238E27FC236}">
                <a16:creationId xmlns:a16="http://schemas.microsoft.com/office/drawing/2014/main" id="{44A409EF-C5CB-D744-B839-EDCC71EB6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9B28C1C1-1AC5-CF4F-98A0-CBCF6F8E87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6" name="Text Placeholder 14">
            <a:extLst>
              <a:ext uri="{FF2B5EF4-FFF2-40B4-BE49-F238E27FC236}">
                <a16:creationId xmlns:a16="http://schemas.microsoft.com/office/drawing/2014/main" id="{648851BB-4F9B-5B4E-B226-D402A423D5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43800" y="1327010"/>
            <a:ext cx="3886200" cy="134461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E38BD80F-BB0D-3746-81B7-984D072EF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346060"/>
            <a:ext cx="6579648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your title here 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1881599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0B0CA088-51B4-AA40-A9C5-85D4A52BF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AD4F317-4EEB-9842-BE5D-6C32EAD332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040670" cy="260008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WHAT WE DO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B102B31-77F1-6E40-8ED7-1DC1BD4608E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7400927"/>
              </p:ext>
            </p:extLst>
          </p:nvPr>
        </p:nvGraphicFramePr>
        <p:xfrm>
          <a:off x="773652" y="2431726"/>
          <a:ext cx="10656348" cy="3844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174">
                  <a:extLst>
                    <a:ext uri="{9D8B030D-6E8A-4147-A177-3AD203B41FA5}">
                      <a16:colId xmlns:a16="http://schemas.microsoft.com/office/drawing/2014/main" val="4154458737"/>
                    </a:ext>
                  </a:extLst>
                </a:gridCol>
                <a:gridCol w="5328174">
                  <a:extLst>
                    <a:ext uri="{9D8B030D-6E8A-4147-A177-3AD203B41FA5}">
                      <a16:colId xmlns:a16="http://schemas.microsoft.com/office/drawing/2014/main" val="321025139"/>
                    </a:ext>
                  </a:extLst>
                </a:gridCol>
              </a:tblGrid>
              <a:tr h="1281421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cap="none" dirty="0">
                        <a:solidFill>
                          <a:srgbClr val="777777"/>
                        </a:solidFill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cap="none" dirty="0">
                        <a:solidFill>
                          <a:srgbClr val="777777"/>
                        </a:solidFill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401860"/>
                  </a:ext>
                </a:extLst>
              </a:tr>
              <a:tr h="1281421">
                <a:tc>
                  <a:txBody>
                    <a:bodyPr/>
                    <a:lstStyle/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cap="none" dirty="0">
                        <a:solidFill>
                          <a:srgbClr val="777777"/>
                        </a:solidFill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cap="none" dirty="0">
                        <a:solidFill>
                          <a:srgbClr val="777777"/>
                        </a:solidFill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742914"/>
                  </a:ext>
                </a:extLst>
              </a:tr>
              <a:tr h="1281421">
                <a:tc>
                  <a:txBody>
                    <a:bodyPr/>
                    <a:lstStyle/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lang="en-US" sz="1400" b="0" i="0" u="none" strike="noStrike" cap="none" dirty="0">
                        <a:solidFill>
                          <a:srgbClr val="77777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089565"/>
                  </a:ext>
                </a:extLst>
              </a:tr>
            </a:tbl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ADB06D18-01B7-C74A-8843-1E36B9F18E99}"/>
              </a:ext>
            </a:extLst>
          </p:cNvPr>
          <p:cNvSpPr/>
          <p:nvPr userDrawn="1"/>
        </p:nvSpPr>
        <p:spPr>
          <a:xfrm>
            <a:off x="5986059" y="2431726"/>
            <a:ext cx="186141" cy="3854774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1111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28605D-9922-1D40-B84D-C8FD87059E82}"/>
              </a:ext>
            </a:extLst>
          </p:cNvPr>
          <p:cNvSpPr/>
          <p:nvPr userDrawn="1"/>
        </p:nvSpPr>
        <p:spPr>
          <a:xfrm>
            <a:off x="771508" y="2431726"/>
            <a:ext cx="186141" cy="3854774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11111"/>
              </a:solidFill>
            </a:endParaRPr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0A257037-8EF9-8041-BA93-CB8FF65B05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1700" y="1346060"/>
            <a:ext cx="5218910" cy="590931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90000"/>
              </a:lnSpc>
              <a:buNone/>
              <a:defRPr sz="3600" b="1"/>
            </a:lvl1pPr>
          </a:lstStyle>
          <a:p>
            <a:pPr lvl="0"/>
            <a:r>
              <a:rPr lang="en-US" dirty="0"/>
              <a:t>What We Don’t Do</a:t>
            </a:r>
          </a:p>
        </p:txBody>
      </p:sp>
      <p:sp>
        <p:nvSpPr>
          <p:cNvPr id="22" name="Text Placeholder 42">
            <a:extLst>
              <a:ext uri="{FF2B5EF4-FFF2-40B4-BE49-F238E27FC236}">
                <a16:creationId xmlns:a16="http://schemas.microsoft.com/office/drawing/2014/main" id="{AF4BB12C-0E47-4F41-8705-72E672EE12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1508" y="1346060"/>
            <a:ext cx="4851370" cy="590931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90000"/>
              </a:lnSpc>
              <a:buNone/>
              <a:defRPr sz="3600" b="1"/>
            </a:lvl1pPr>
          </a:lstStyle>
          <a:p>
            <a:pPr lvl="0"/>
            <a:r>
              <a:rPr lang="en-US" dirty="0"/>
              <a:t>What We Do</a:t>
            </a:r>
          </a:p>
        </p:txBody>
      </p:sp>
      <p:sp>
        <p:nvSpPr>
          <p:cNvPr id="23" name="Text Placeholder 42">
            <a:extLst>
              <a:ext uri="{FF2B5EF4-FFF2-40B4-BE49-F238E27FC236}">
                <a16:creationId xmlns:a16="http://schemas.microsoft.com/office/drawing/2014/main" id="{183DBF67-6D21-B540-9C24-D5E8BB6FE5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44630" y="2699463"/>
            <a:ext cx="4355790" cy="738664"/>
          </a:xfrm>
        </p:spPr>
        <p:txBody>
          <a:bodyPr wrap="square" lIns="0" rIns="0" anchor="ctr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/>
            </a:lvl1pPr>
          </a:lstStyle>
          <a:p>
            <a:pPr lvl="0"/>
            <a:r>
              <a:rPr lang="en-US" dirty="0"/>
              <a:t>Follow the trends, not our client’s wishes. </a:t>
            </a:r>
          </a:p>
          <a:p>
            <a:pPr lvl="0"/>
            <a:r>
              <a:rPr lang="en-US" dirty="0"/>
              <a:t>As trends emerge and change, we make sure </a:t>
            </a:r>
          </a:p>
          <a:p>
            <a:pPr lvl="0"/>
            <a:r>
              <a:rPr lang="en-US" dirty="0"/>
              <a:t>we’re on top of it and that we get it right.</a:t>
            </a:r>
          </a:p>
        </p:txBody>
      </p:sp>
      <p:sp>
        <p:nvSpPr>
          <p:cNvPr id="24" name="Text Placeholder 42">
            <a:extLst>
              <a:ext uri="{FF2B5EF4-FFF2-40B4-BE49-F238E27FC236}">
                <a16:creationId xmlns:a16="http://schemas.microsoft.com/office/drawing/2014/main" id="{33646883-FC88-F64F-A998-13469B8741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44630" y="3984525"/>
            <a:ext cx="4355790" cy="738664"/>
          </a:xfrm>
        </p:spPr>
        <p:txBody>
          <a:bodyPr wrap="square" lIns="0" rIns="0" anchor="ctr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/>
            </a:lvl1pPr>
          </a:lstStyle>
          <a:p>
            <a:pPr lvl="0"/>
            <a:r>
              <a:rPr lang="en-US" dirty="0"/>
              <a:t>Give all clients the benefit of our content. </a:t>
            </a:r>
          </a:p>
          <a:p>
            <a:pPr lvl="0"/>
            <a:r>
              <a:rPr lang="en-US" dirty="0"/>
              <a:t>We don’t try appease anyone and have </a:t>
            </a:r>
          </a:p>
          <a:p>
            <a:pPr lvl="0"/>
            <a:r>
              <a:rPr lang="en-US" dirty="0"/>
              <a:t>no axe to grind.</a:t>
            </a:r>
          </a:p>
        </p:txBody>
      </p:sp>
      <p:sp>
        <p:nvSpPr>
          <p:cNvPr id="25" name="Text Placeholder 42">
            <a:extLst>
              <a:ext uri="{FF2B5EF4-FFF2-40B4-BE49-F238E27FC236}">
                <a16:creationId xmlns:a16="http://schemas.microsoft.com/office/drawing/2014/main" id="{C157AD6C-1CC5-EB4A-B905-96AEDB463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44630" y="5269587"/>
            <a:ext cx="4355790" cy="738664"/>
          </a:xfrm>
        </p:spPr>
        <p:txBody>
          <a:bodyPr wrap="square" lIns="0" rIns="0" anchor="ctr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/>
            </a:lvl1pPr>
          </a:lstStyle>
          <a:p>
            <a:pPr lvl="0"/>
            <a:r>
              <a:rPr lang="en-US" dirty="0"/>
              <a:t>Portray what's happening in the market.</a:t>
            </a:r>
          </a:p>
          <a:p>
            <a:pPr lvl="0"/>
            <a:r>
              <a:rPr lang="en-US" dirty="0"/>
              <a:t>If trends shift and new data comes to light, we shift with it. Our interview schedule is determined by need, not by request or favoritism.</a:t>
            </a:r>
          </a:p>
        </p:txBody>
      </p:sp>
      <p:sp>
        <p:nvSpPr>
          <p:cNvPr id="29" name="Text Placeholder 42">
            <a:extLst>
              <a:ext uri="{FF2B5EF4-FFF2-40B4-BE49-F238E27FC236}">
                <a16:creationId xmlns:a16="http://schemas.microsoft.com/office/drawing/2014/main" id="{7C398F59-7FF9-0F46-840C-7E3567F5CF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7839" y="2699463"/>
            <a:ext cx="4355790" cy="738664"/>
          </a:xfrm>
        </p:spPr>
        <p:txBody>
          <a:bodyPr wrap="square" lIns="0" rIns="0" anchor="ctr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/>
            </a:lvl1pPr>
          </a:lstStyle>
          <a:p>
            <a:pPr lvl="0"/>
            <a:r>
              <a:rPr lang="en-US" dirty="0"/>
              <a:t>Conflicts of Interest: Some firms hold back because </a:t>
            </a:r>
          </a:p>
          <a:p>
            <a:pPr lvl="0"/>
            <a:r>
              <a:rPr lang="en-US" dirty="0"/>
              <a:t>their clients and shareholders suffer if trends shift in undesirable directions.</a:t>
            </a:r>
          </a:p>
        </p:txBody>
      </p:sp>
      <p:sp>
        <p:nvSpPr>
          <p:cNvPr id="30" name="Text Placeholder 42">
            <a:extLst>
              <a:ext uri="{FF2B5EF4-FFF2-40B4-BE49-F238E27FC236}">
                <a16:creationId xmlns:a16="http://schemas.microsoft.com/office/drawing/2014/main" id="{1DD0E1D6-0386-5341-B989-B69CABA181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7839" y="3984525"/>
            <a:ext cx="4355790" cy="738664"/>
          </a:xfrm>
        </p:spPr>
        <p:txBody>
          <a:bodyPr wrap="square" lIns="0" rIns="0" anchor="ctr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/>
            </a:lvl1pPr>
          </a:lstStyle>
          <a:p>
            <a:pPr lvl="0"/>
            <a:r>
              <a:rPr lang="en-US" dirty="0"/>
              <a:t>Consult: Other firms sell analyst time and vendor </a:t>
            </a:r>
          </a:p>
          <a:p>
            <a:pPr lvl="0"/>
            <a:r>
              <a:rPr lang="en-US" dirty="0"/>
              <a:t>rankings, which limits objectivity and skews results. </a:t>
            </a:r>
          </a:p>
        </p:txBody>
      </p:sp>
      <p:sp>
        <p:nvSpPr>
          <p:cNvPr id="31" name="Text Placeholder 42">
            <a:extLst>
              <a:ext uri="{FF2B5EF4-FFF2-40B4-BE49-F238E27FC236}">
                <a16:creationId xmlns:a16="http://schemas.microsoft.com/office/drawing/2014/main" id="{A95057B1-01EC-E141-9135-28FF090A2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57839" y="5269587"/>
            <a:ext cx="4355790" cy="738664"/>
          </a:xfrm>
        </p:spPr>
        <p:txBody>
          <a:bodyPr wrap="square" lIns="0" rIns="0" anchor="ctr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/>
            </a:lvl1pPr>
          </a:lstStyle>
          <a:p>
            <a:pPr lvl="0"/>
            <a:r>
              <a:rPr lang="en-US" dirty="0"/>
              <a:t>Pay for Play: We don’t let clients commission </a:t>
            </a:r>
          </a:p>
          <a:p>
            <a:pPr lvl="0"/>
            <a:r>
              <a:rPr lang="en-US" dirty="0"/>
              <a:t>research or have any editorial oversight.</a:t>
            </a:r>
          </a:p>
        </p:txBody>
      </p:sp>
    </p:spTree>
    <p:extLst>
      <p:ext uri="{BB962C8B-B14F-4D97-AF65-F5344CB8AC3E}">
        <p14:creationId xmlns:p14="http://schemas.microsoft.com/office/powerpoint/2010/main" val="16852372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848237"/>
            <a:ext cx="10618248" cy="1325563"/>
          </a:xfrm>
        </p:spPr>
        <p:txBody>
          <a:bodyPr lIns="0" rIns="0" anchor="ctr" anchorCtr="0"/>
          <a:lstStyle>
            <a:lvl1pPr algn="ctr">
              <a:defRPr sz="3600"/>
            </a:lvl1pPr>
          </a:lstStyle>
          <a:p>
            <a:r>
              <a:rPr lang="en-US" dirty="0"/>
              <a:t>Click to add your title here lorem ipsum dolor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563515"/>
            <a:ext cx="10629900" cy="1311128"/>
          </a:xfrm>
        </p:spPr>
        <p:txBody>
          <a:bodyPr wrap="square" lIns="0" rIns="0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88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100%</a:t>
            </a:r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3935816"/>
            <a:ext cx="10629900" cy="1596014"/>
          </a:xfrm>
        </p:spPr>
        <p:txBody>
          <a:bodyPr lIns="0" rIns="0" anchor="t" anchorCtr="0">
            <a:spAutoFit/>
          </a:bodyPr>
          <a:lstStyle>
            <a:lvl1pPr marL="0" indent="0" algn="ctr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0B0CA088-51B4-AA40-A9C5-85D4A52BF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0929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848237"/>
            <a:ext cx="10618248" cy="1325563"/>
          </a:xfrm>
        </p:spPr>
        <p:txBody>
          <a:bodyPr lIns="0" rIns="0" anchor="ctr" anchorCtr="0"/>
          <a:lstStyle>
            <a:lvl1pPr algn="ctr">
              <a:defRPr sz="3600"/>
            </a:lvl1pPr>
          </a:lstStyle>
          <a:p>
            <a:r>
              <a:rPr lang="en-US" dirty="0"/>
              <a:t>Click to add your title here lorem ipsum dolor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785114"/>
            <a:ext cx="5221224" cy="1089529"/>
          </a:xfrm>
        </p:spPr>
        <p:txBody>
          <a:bodyPr wrap="square" lIns="0" rIns="0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72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100%</a:t>
            </a:r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3935816"/>
            <a:ext cx="5221224" cy="1535741"/>
          </a:xfrm>
        </p:spPr>
        <p:txBody>
          <a:bodyPr lIns="0" rIns="0" anchor="t" anchorCtr="0">
            <a:spAutoFit/>
          </a:bodyPr>
          <a:lstStyle>
            <a:lvl1pPr marL="0" indent="0" algn="ctr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0B0CA088-51B4-AA40-A9C5-85D4A52BF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E02D4477-C32E-DB40-8CBA-5520C7578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70676" y="2785114"/>
            <a:ext cx="5221224" cy="1089529"/>
          </a:xfrm>
        </p:spPr>
        <p:txBody>
          <a:bodyPr wrap="square" lIns="0" rIns="0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72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200%</a:t>
            </a:r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26F08196-A6B7-4E42-B303-160E8EE9A2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0676" y="3935816"/>
            <a:ext cx="5221224" cy="1535741"/>
          </a:xfrm>
        </p:spPr>
        <p:txBody>
          <a:bodyPr lIns="0" rIns="0" anchor="t" anchorCtr="0">
            <a:spAutoFit/>
          </a:bodyPr>
          <a:lstStyle>
            <a:lvl1pPr marL="0" indent="0" algn="ctr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27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848237"/>
            <a:ext cx="10618248" cy="1325563"/>
          </a:xfrm>
        </p:spPr>
        <p:txBody>
          <a:bodyPr lIns="0" rIns="0" anchor="ctr" anchorCtr="0"/>
          <a:lstStyle>
            <a:lvl1pPr algn="ctr">
              <a:defRPr sz="3600"/>
            </a:lvl1pPr>
          </a:lstStyle>
          <a:p>
            <a:r>
              <a:rPr lang="en-US" dirty="0"/>
              <a:t>Click to add your title here lorem ipsum dolor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3034413"/>
            <a:ext cx="3291840" cy="840230"/>
          </a:xfrm>
        </p:spPr>
        <p:txBody>
          <a:bodyPr wrap="square" lIns="0" rIns="0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54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100%</a:t>
            </a:r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3935816"/>
            <a:ext cx="3291840" cy="1723805"/>
          </a:xfrm>
        </p:spPr>
        <p:txBody>
          <a:bodyPr lIns="0" rIns="0" anchor="t" anchorCtr="0">
            <a:sp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0B0CA088-51B4-AA40-A9C5-85D4A52BF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E02D4477-C32E-DB40-8CBA-5520C7578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31030" y="3034413"/>
            <a:ext cx="3291840" cy="840230"/>
          </a:xfrm>
        </p:spPr>
        <p:txBody>
          <a:bodyPr wrap="square" lIns="0" rIns="0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54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200%</a:t>
            </a:r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26F08196-A6B7-4E42-B303-160E8EE9A2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1030" y="3935816"/>
            <a:ext cx="3291840" cy="1723805"/>
          </a:xfrm>
        </p:spPr>
        <p:txBody>
          <a:bodyPr lIns="0" rIns="0" anchor="t" anchorCtr="0">
            <a:sp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E9D1ED6E-D5B3-564F-B1BC-E1DD78A547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0060" y="3034413"/>
            <a:ext cx="3291840" cy="840230"/>
          </a:xfrm>
        </p:spPr>
        <p:txBody>
          <a:bodyPr wrap="square" lIns="0" rIns="0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54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300%</a:t>
            </a:r>
          </a:p>
        </p:txBody>
      </p:sp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CB3186FE-25BF-D84C-A015-B99D20674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0060" y="3935816"/>
            <a:ext cx="3291840" cy="1723805"/>
          </a:xfrm>
        </p:spPr>
        <p:txBody>
          <a:bodyPr lIns="0" rIns="0" anchor="t" anchorCtr="0">
            <a:sp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727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848237"/>
            <a:ext cx="10616184" cy="1325563"/>
          </a:xfrm>
        </p:spPr>
        <p:txBody>
          <a:bodyPr lIns="0" rIns="0" anchor="ctr" anchorCtr="0"/>
          <a:lstStyle>
            <a:lvl1pPr algn="ctr">
              <a:defRPr sz="3600"/>
            </a:lvl1pPr>
          </a:lstStyle>
          <a:p>
            <a:r>
              <a:rPr lang="en-US" dirty="0"/>
              <a:t>Click to add your title here lorem ipsum dolor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785114"/>
            <a:ext cx="3538728" cy="1089529"/>
          </a:xfrm>
        </p:spPr>
        <p:txBody>
          <a:bodyPr wrap="square" lIns="0" rIns="0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72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100%</a:t>
            </a: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0B0CA088-51B4-AA40-A9C5-85D4A52BF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26F08196-A6B7-4E42-B303-160E8EE9A2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0728" y="2785114"/>
            <a:ext cx="7091172" cy="1166410"/>
          </a:xfrm>
        </p:spPr>
        <p:txBody>
          <a:bodyPr wrap="square" lIns="0" rIns="0" anchor="t" anchorCtr="0">
            <a:sp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8329A9C9-CAF9-8344-B947-6E4DE3C3D8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936" y="4480262"/>
            <a:ext cx="3538728" cy="1089529"/>
          </a:xfrm>
        </p:spPr>
        <p:txBody>
          <a:bodyPr wrap="square" lIns="0" rIns="0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72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200%</a:t>
            </a:r>
          </a:p>
        </p:txBody>
      </p:sp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2CC5345D-81F7-AB40-A8C6-2AA8FAAEC3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98664" y="4480262"/>
            <a:ext cx="7091172" cy="1166410"/>
          </a:xfrm>
        </p:spPr>
        <p:txBody>
          <a:bodyPr wrap="square" lIns="0" rIns="0" anchor="t" anchorCtr="0">
            <a:sp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55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848237"/>
            <a:ext cx="10616184" cy="1325563"/>
          </a:xfrm>
        </p:spPr>
        <p:txBody>
          <a:bodyPr lIns="0" rIns="0" anchor="ctr" anchorCtr="0"/>
          <a:lstStyle>
            <a:lvl1pPr algn="ctr">
              <a:defRPr sz="3600"/>
            </a:lvl1pPr>
          </a:lstStyle>
          <a:p>
            <a:r>
              <a:rPr lang="en-US" dirty="0"/>
              <a:t>Click to add your title here lorem ipsum dolor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412937"/>
            <a:ext cx="2651760" cy="923330"/>
          </a:xfrm>
        </p:spPr>
        <p:txBody>
          <a:bodyPr wrap="square" lIns="0" rIns="0"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48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100%</a:t>
            </a: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0B0CA088-51B4-AA40-A9C5-85D4A52BF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26F08196-A6B7-4E42-B303-160E8EE9A2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11696" y="2377737"/>
            <a:ext cx="7980204" cy="958529"/>
          </a:xfrm>
        </p:spPr>
        <p:txBody>
          <a:bodyPr wrap="square" lIns="0" rIns="0" anchor="t" anchorCtr="0"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8329A9C9-CAF9-8344-B947-6E4DE3C3D8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7368" y="3727245"/>
            <a:ext cx="2651760" cy="923330"/>
          </a:xfrm>
        </p:spPr>
        <p:txBody>
          <a:bodyPr wrap="square" lIns="0" rIns="0"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48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200%</a:t>
            </a:r>
          </a:p>
        </p:txBody>
      </p:sp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2CC5345D-81F7-AB40-A8C6-2AA8FAAEC3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5412" y="3727245"/>
            <a:ext cx="7964424" cy="923330"/>
          </a:xfrm>
        </p:spPr>
        <p:txBody>
          <a:bodyPr wrap="square" lIns="0" rIns="0" anchor="t" anchorCtr="0"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  <p:sp>
        <p:nvSpPr>
          <p:cNvPr id="11" name="Text Placeholder 42">
            <a:extLst>
              <a:ext uri="{FF2B5EF4-FFF2-40B4-BE49-F238E27FC236}">
                <a16:creationId xmlns:a16="http://schemas.microsoft.com/office/drawing/2014/main" id="{0F88A233-F7F5-4247-8C98-24DE4FB686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3652" y="5041553"/>
            <a:ext cx="2651760" cy="923330"/>
          </a:xfrm>
        </p:spPr>
        <p:txBody>
          <a:bodyPr wrap="square" lIns="0" rIns="0"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48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300%</a:t>
            </a:r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21D6B06F-367B-0A4B-B586-41D2A8682A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39128" y="5041553"/>
            <a:ext cx="7964424" cy="923330"/>
          </a:xfrm>
        </p:spPr>
        <p:txBody>
          <a:bodyPr wrap="square" lIns="0" rIns="0" anchor="t" anchorCtr="0"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1549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848237"/>
            <a:ext cx="10618248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your title here lorem ipsum dolor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900219"/>
            <a:ext cx="5221224" cy="646331"/>
          </a:xfrm>
        </p:spPr>
        <p:txBody>
          <a:bodyPr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3607723"/>
            <a:ext cx="5221224" cy="2670247"/>
          </a:xfrm>
        </p:spPr>
        <p:txBody>
          <a:bodyPr lIns="0" rIns="0"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at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 Nam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Nunc </a:t>
            </a:r>
            <a:r>
              <a:rPr lang="en-US" dirty="0" err="1"/>
              <a:t>nec</a:t>
            </a:r>
            <a:r>
              <a:rPr lang="en-US" dirty="0"/>
              <a:t> Bibendum.</a:t>
            </a:r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151798F7-39D0-0E4B-A3C6-B162B34013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72200" y="2900219"/>
            <a:ext cx="5219700" cy="646331"/>
          </a:xfrm>
        </p:spPr>
        <p:txBody>
          <a:bodyPr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46" name="Text Placeholder 42">
            <a:extLst>
              <a:ext uri="{FF2B5EF4-FFF2-40B4-BE49-F238E27FC236}">
                <a16:creationId xmlns:a16="http://schemas.microsoft.com/office/drawing/2014/main" id="{4826C863-3A37-6549-8B22-788E0C394D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3607723"/>
            <a:ext cx="5219700" cy="2670247"/>
          </a:xfrm>
        </p:spPr>
        <p:txBody>
          <a:bodyPr lIns="0" rIns="0"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at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 Nam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Nunc </a:t>
            </a:r>
            <a:r>
              <a:rPr lang="en-US" dirty="0" err="1"/>
              <a:t>nec</a:t>
            </a:r>
            <a:r>
              <a:rPr lang="en-US" dirty="0"/>
              <a:t> Bibendum.</a:t>
            </a: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0B0CA088-51B4-AA40-A9C5-85D4A52BF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DCD82BA-D253-B343-89A6-593596B3F4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688593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845172"/>
            <a:ext cx="10786244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your title here lorem ipsum dolor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652" y="2507725"/>
            <a:ext cx="5208048" cy="590931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3652" y="3159829"/>
            <a:ext cx="5208048" cy="1102674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C98114D0-CA94-E24F-8E32-4BE7AD9647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3652" y="4521212"/>
            <a:ext cx="5208048" cy="590931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4B602996-4C47-CC46-B0D9-632CC10F28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3652" y="5173316"/>
            <a:ext cx="5208048" cy="1102674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5916C9A-7851-624F-A31A-2D7740FF22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5" name="Slide Number Placeholder 12">
            <a:extLst>
              <a:ext uri="{FF2B5EF4-FFF2-40B4-BE49-F238E27FC236}">
                <a16:creationId xmlns:a16="http://schemas.microsoft.com/office/drawing/2014/main" id="{7B23B355-4682-8E44-8303-A1EFE2889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42">
            <a:extLst>
              <a:ext uri="{FF2B5EF4-FFF2-40B4-BE49-F238E27FC236}">
                <a16:creationId xmlns:a16="http://schemas.microsoft.com/office/drawing/2014/main" id="{EFB0AF25-2209-2549-8AE9-CA8B135308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1848" y="2507725"/>
            <a:ext cx="5208048" cy="590931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16" name="Text Placeholder 42">
            <a:extLst>
              <a:ext uri="{FF2B5EF4-FFF2-40B4-BE49-F238E27FC236}">
                <a16:creationId xmlns:a16="http://schemas.microsoft.com/office/drawing/2014/main" id="{95CB0941-C549-8747-9E2B-B578978CB2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51848" y="3159829"/>
            <a:ext cx="5208048" cy="1102674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7" name="Text Placeholder 42">
            <a:extLst>
              <a:ext uri="{FF2B5EF4-FFF2-40B4-BE49-F238E27FC236}">
                <a16:creationId xmlns:a16="http://schemas.microsoft.com/office/drawing/2014/main" id="{996DDD83-EB6F-394E-8C37-CB4B00CE98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51848" y="4521212"/>
            <a:ext cx="5208048" cy="590931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18" name="Text Placeholder 42">
            <a:extLst>
              <a:ext uri="{FF2B5EF4-FFF2-40B4-BE49-F238E27FC236}">
                <a16:creationId xmlns:a16="http://schemas.microsoft.com/office/drawing/2014/main" id="{61B82443-3B56-9143-8C9F-75FB45EAEB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1848" y="5173316"/>
            <a:ext cx="5208048" cy="1102674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</p:spTree>
    <p:extLst>
      <p:ext uri="{BB962C8B-B14F-4D97-AF65-F5344CB8AC3E}">
        <p14:creationId xmlns:p14="http://schemas.microsoft.com/office/powerpoint/2010/main" val="14249490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1999" y="2220024"/>
            <a:ext cx="4760011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2770" y="2707535"/>
            <a:ext cx="4309242" cy="844142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8A713FD-1D10-524F-B3E5-E299B671D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900FF76-5AA9-2843-9860-195602A57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42">
            <a:extLst>
              <a:ext uri="{FF2B5EF4-FFF2-40B4-BE49-F238E27FC236}">
                <a16:creationId xmlns:a16="http://schemas.microsoft.com/office/drawing/2014/main" id="{F0AF9D77-9128-9B42-9B51-9FDB01CF21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1158" y="2220024"/>
            <a:ext cx="4760011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24" name="Text Placeholder 42">
            <a:extLst>
              <a:ext uri="{FF2B5EF4-FFF2-40B4-BE49-F238E27FC236}">
                <a16:creationId xmlns:a16="http://schemas.microsoft.com/office/drawing/2014/main" id="{DDA0DB6C-7CE5-C74D-9899-90443798DF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1927" y="2707535"/>
            <a:ext cx="4309243" cy="844142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sp>
        <p:nvSpPr>
          <p:cNvPr id="25" name="Text Placeholder 42">
            <a:extLst>
              <a:ext uri="{FF2B5EF4-FFF2-40B4-BE49-F238E27FC236}">
                <a16:creationId xmlns:a16="http://schemas.microsoft.com/office/drawing/2014/main" id="{029E554C-2448-FA4F-9C7A-FE43D18CB5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99" y="3563082"/>
            <a:ext cx="4760011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26" name="Text Placeholder 42">
            <a:extLst>
              <a:ext uri="{FF2B5EF4-FFF2-40B4-BE49-F238E27FC236}">
                <a16:creationId xmlns:a16="http://schemas.microsoft.com/office/drawing/2014/main" id="{AFBBAA9D-D8BB-F64A-86C1-5668D94702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2770" y="4050593"/>
            <a:ext cx="4309242" cy="844142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sp>
        <p:nvSpPr>
          <p:cNvPr id="27" name="Text Placeholder 42">
            <a:extLst>
              <a:ext uri="{FF2B5EF4-FFF2-40B4-BE49-F238E27FC236}">
                <a16:creationId xmlns:a16="http://schemas.microsoft.com/office/drawing/2014/main" id="{A447F6A8-826C-9840-BB0C-31F25304BD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1158" y="3563082"/>
            <a:ext cx="4760011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28" name="Text Placeholder 42">
            <a:extLst>
              <a:ext uri="{FF2B5EF4-FFF2-40B4-BE49-F238E27FC236}">
                <a16:creationId xmlns:a16="http://schemas.microsoft.com/office/drawing/2014/main" id="{9FB96702-CE1D-DD43-8628-9E95BB5683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61927" y="4050593"/>
            <a:ext cx="4309243" cy="844142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sp>
        <p:nvSpPr>
          <p:cNvPr id="29" name="Text Placeholder 42">
            <a:extLst>
              <a:ext uri="{FF2B5EF4-FFF2-40B4-BE49-F238E27FC236}">
                <a16:creationId xmlns:a16="http://schemas.microsoft.com/office/drawing/2014/main" id="{D3D20CDC-56D6-9B47-ACB6-4963CDEEC0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1999" y="4954500"/>
            <a:ext cx="4760011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30" name="Text Placeholder 42">
            <a:extLst>
              <a:ext uri="{FF2B5EF4-FFF2-40B4-BE49-F238E27FC236}">
                <a16:creationId xmlns:a16="http://schemas.microsoft.com/office/drawing/2014/main" id="{37671C34-D314-8F40-984A-860B9755DA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2770" y="5442011"/>
            <a:ext cx="4309242" cy="844142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sp>
        <p:nvSpPr>
          <p:cNvPr id="31" name="Text Placeholder 42">
            <a:extLst>
              <a:ext uri="{FF2B5EF4-FFF2-40B4-BE49-F238E27FC236}">
                <a16:creationId xmlns:a16="http://schemas.microsoft.com/office/drawing/2014/main" id="{00CCDF33-E30B-6440-94EF-EDCD96FFCB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11158" y="4954500"/>
            <a:ext cx="4760011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32" name="Text Placeholder 42">
            <a:extLst>
              <a:ext uri="{FF2B5EF4-FFF2-40B4-BE49-F238E27FC236}">
                <a16:creationId xmlns:a16="http://schemas.microsoft.com/office/drawing/2014/main" id="{817E9D22-D27B-1646-ACBA-0551647E63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61927" y="5442011"/>
            <a:ext cx="4309243" cy="844142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22C11CD-ABF6-644D-A8D3-67FE016286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845172"/>
            <a:ext cx="10786244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your title here 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28527516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29927376-9177-D44D-87DB-18C6A15CB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777777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97086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lum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346060"/>
            <a:ext cx="5208048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your title here lorem ipsum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1999" y="3215127"/>
            <a:ext cx="3063766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add copy</a:t>
            </a:r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3702638"/>
            <a:ext cx="3063766" cy="2520741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</a:t>
            </a:r>
            <a:r>
              <a:rPr lang="en-US" dirty="0"/>
              <a:t>.</a:t>
            </a:r>
          </a:p>
        </p:txBody>
      </p:sp>
      <p:sp>
        <p:nvSpPr>
          <p:cNvPr id="16" name="Text Placeholder 42">
            <a:extLst>
              <a:ext uri="{FF2B5EF4-FFF2-40B4-BE49-F238E27FC236}">
                <a16:creationId xmlns:a16="http://schemas.microsoft.com/office/drawing/2014/main" id="{C2F538B5-07F0-914B-9AD7-161C2DFC4E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16911" y="3215127"/>
            <a:ext cx="3063767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add copy</a:t>
            </a:r>
          </a:p>
        </p:txBody>
      </p:sp>
      <p:sp>
        <p:nvSpPr>
          <p:cNvPr id="17" name="Text Placeholder 42">
            <a:extLst>
              <a:ext uri="{FF2B5EF4-FFF2-40B4-BE49-F238E27FC236}">
                <a16:creationId xmlns:a16="http://schemas.microsoft.com/office/drawing/2014/main" id="{46F8EDF2-CA78-A246-A066-B385C3D74B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6912" y="3702638"/>
            <a:ext cx="3063766" cy="2520741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</a:t>
            </a:r>
            <a:r>
              <a:rPr lang="en-US" dirty="0"/>
              <a:t>.</a:t>
            </a:r>
          </a:p>
        </p:txBody>
      </p:sp>
      <p:sp>
        <p:nvSpPr>
          <p:cNvPr id="18" name="Text Placeholder 42">
            <a:extLst>
              <a:ext uri="{FF2B5EF4-FFF2-40B4-BE49-F238E27FC236}">
                <a16:creationId xmlns:a16="http://schemas.microsoft.com/office/drawing/2014/main" id="{07436F1B-3396-BB43-86AD-B2DD529ABF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1824" y="3215127"/>
            <a:ext cx="3063767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add copy</a:t>
            </a:r>
          </a:p>
        </p:txBody>
      </p:sp>
      <p:sp>
        <p:nvSpPr>
          <p:cNvPr id="19" name="Text Placeholder 42">
            <a:extLst>
              <a:ext uri="{FF2B5EF4-FFF2-40B4-BE49-F238E27FC236}">
                <a16:creationId xmlns:a16="http://schemas.microsoft.com/office/drawing/2014/main" id="{BA196F06-6FC4-B740-82F3-16E83B1F54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71825" y="3702638"/>
            <a:ext cx="3063766" cy="2520741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</a:t>
            </a:r>
            <a:r>
              <a:rPr lang="en-US" dirty="0"/>
              <a:t>.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8A713FD-1D10-524F-B3E5-E299B671D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900FF76-5AA9-2843-9860-195602A57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BDC7003C-8C72-B641-9194-3E660E453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1999" y="2888784"/>
            <a:ext cx="3063765" cy="370551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0" name="Text Placeholder 42">
            <a:extLst>
              <a:ext uri="{FF2B5EF4-FFF2-40B4-BE49-F238E27FC236}">
                <a16:creationId xmlns:a16="http://schemas.microsoft.com/office/drawing/2014/main" id="{AF60A5F9-E6E1-4145-AC69-2A2DD4E1E1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11085" y="2881827"/>
            <a:ext cx="3063765" cy="370551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1" name="Text Placeholder 42">
            <a:extLst>
              <a:ext uri="{FF2B5EF4-FFF2-40B4-BE49-F238E27FC236}">
                <a16:creationId xmlns:a16="http://schemas.microsoft.com/office/drawing/2014/main" id="{46AA0ADA-4348-B741-8CC5-B3DA40E825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5998" y="2888784"/>
            <a:ext cx="3063765" cy="370551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6D72BBB1-EFA1-3546-AB45-2268ADE75E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1327010"/>
            <a:ext cx="5257800" cy="1344613"/>
          </a:xfrm>
        </p:spPr>
        <p:txBody>
          <a:bodyPr anchor="ctr" anchorCtr="0"/>
          <a:lstStyle>
            <a:lvl1pPr marL="0" indent="0">
              <a:buNone/>
              <a:defRPr sz="1600" b="0" i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498113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lum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346060"/>
            <a:ext cx="10623180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your title here lorem ipsum dolor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3394654"/>
            <a:ext cx="2514600" cy="646331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2000" b="1"/>
            </a:lvl1pPr>
          </a:lstStyle>
          <a:p>
            <a:pPr lvl="0"/>
            <a:r>
              <a:rPr lang="en-US" dirty="0"/>
              <a:t>Click to add title lorem</a:t>
            </a:r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4101656"/>
            <a:ext cx="2514600" cy="213680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3" name="Text Placeholder 42">
            <a:extLst>
              <a:ext uri="{FF2B5EF4-FFF2-40B4-BE49-F238E27FC236}">
                <a16:creationId xmlns:a16="http://schemas.microsoft.com/office/drawing/2014/main" id="{B0C10ABC-2583-C64A-9A36-2E03088E64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007787"/>
            <a:ext cx="2514600" cy="370551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4" name="Text Placeholder 42">
            <a:extLst>
              <a:ext uri="{FF2B5EF4-FFF2-40B4-BE49-F238E27FC236}">
                <a16:creationId xmlns:a16="http://schemas.microsoft.com/office/drawing/2014/main" id="{105A5168-4BB7-A640-98EA-A9B743EEE6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72926" y="3394654"/>
            <a:ext cx="2514600" cy="646331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2000" b="1"/>
            </a:lvl1pPr>
          </a:lstStyle>
          <a:p>
            <a:pPr lvl="0"/>
            <a:r>
              <a:rPr lang="en-US" dirty="0"/>
              <a:t>Click to add title lorem</a:t>
            </a:r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95F6E71F-16C9-D94D-98CE-0A371CE766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72926" y="4101656"/>
            <a:ext cx="2514600" cy="213680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6" name="Text Placeholder 42">
            <a:extLst>
              <a:ext uri="{FF2B5EF4-FFF2-40B4-BE49-F238E27FC236}">
                <a16:creationId xmlns:a16="http://schemas.microsoft.com/office/drawing/2014/main" id="{868AD6FF-E653-CF44-AD2A-FEACA785C1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72926" y="3007787"/>
            <a:ext cx="2514600" cy="370551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7" name="Text Placeholder 42">
            <a:extLst>
              <a:ext uri="{FF2B5EF4-FFF2-40B4-BE49-F238E27FC236}">
                <a16:creationId xmlns:a16="http://schemas.microsoft.com/office/drawing/2014/main" id="{57482EDD-139B-EF4D-A3E5-155D66614D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2958" y="3394654"/>
            <a:ext cx="2514600" cy="646331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2000" b="1"/>
            </a:lvl1pPr>
          </a:lstStyle>
          <a:p>
            <a:pPr lvl="0"/>
            <a:r>
              <a:rPr lang="en-US" dirty="0"/>
              <a:t>Click to add title lorem</a:t>
            </a:r>
          </a:p>
        </p:txBody>
      </p:sp>
      <p:sp>
        <p:nvSpPr>
          <p:cNvPr id="18" name="Text Placeholder 42">
            <a:extLst>
              <a:ext uri="{FF2B5EF4-FFF2-40B4-BE49-F238E27FC236}">
                <a16:creationId xmlns:a16="http://schemas.microsoft.com/office/drawing/2014/main" id="{E6BC1DCE-B543-624C-ADCD-5DA46B18C3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2958" y="4101656"/>
            <a:ext cx="2514600" cy="213680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9" name="Text Placeholder 42">
            <a:extLst>
              <a:ext uri="{FF2B5EF4-FFF2-40B4-BE49-F238E27FC236}">
                <a16:creationId xmlns:a16="http://schemas.microsoft.com/office/drawing/2014/main" id="{39030D31-F8FE-8848-A145-78D68CB452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82958" y="3007787"/>
            <a:ext cx="2514600" cy="370551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0" name="Text Placeholder 42">
            <a:extLst>
              <a:ext uri="{FF2B5EF4-FFF2-40B4-BE49-F238E27FC236}">
                <a16:creationId xmlns:a16="http://schemas.microsoft.com/office/drawing/2014/main" id="{109E9D21-B5F8-7144-90D8-0F364EDA3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2232" y="3394654"/>
            <a:ext cx="2514600" cy="646331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2000" b="1"/>
            </a:lvl1pPr>
          </a:lstStyle>
          <a:p>
            <a:pPr lvl="0"/>
            <a:r>
              <a:rPr lang="en-US" dirty="0"/>
              <a:t>Click to add title lorem</a:t>
            </a:r>
          </a:p>
        </p:txBody>
      </p:sp>
      <p:sp>
        <p:nvSpPr>
          <p:cNvPr id="21" name="Text Placeholder 42">
            <a:extLst>
              <a:ext uri="{FF2B5EF4-FFF2-40B4-BE49-F238E27FC236}">
                <a16:creationId xmlns:a16="http://schemas.microsoft.com/office/drawing/2014/main" id="{A6728FFA-9F38-8D44-891C-1249216B49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82232" y="4101656"/>
            <a:ext cx="2514600" cy="213680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22" name="Text Placeholder 42">
            <a:extLst>
              <a:ext uri="{FF2B5EF4-FFF2-40B4-BE49-F238E27FC236}">
                <a16:creationId xmlns:a16="http://schemas.microsoft.com/office/drawing/2014/main" id="{FEE47C81-1D11-9A4D-BCAB-333EABB0C3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82232" y="3007787"/>
            <a:ext cx="2514600" cy="370551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4" name="Slide Number Placeholder 12">
            <a:extLst>
              <a:ext uri="{FF2B5EF4-FFF2-40B4-BE49-F238E27FC236}">
                <a16:creationId xmlns:a16="http://schemas.microsoft.com/office/drawing/2014/main" id="{97F92E64-F6FD-E545-9CC3-4540F0045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A87D6DA-FBD7-4C4C-B394-E22A1B47A0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39507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i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3471422-B505-6445-91E7-5555916A0ADD}"/>
              </a:ext>
            </a:extLst>
          </p:cNvPr>
          <p:cNvSpPr/>
          <p:nvPr userDrawn="1"/>
        </p:nvSpPr>
        <p:spPr>
          <a:xfrm>
            <a:off x="-1" y="178676"/>
            <a:ext cx="5433849" cy="667932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346060"/>
            <a:ext cx="4065048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your title here 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8A713FD-1D10-524F-B3E5-E299B671D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noFill/>
          <a:ln>
            <a:noFill/>
          </a:ln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900FF76-5AA9-2843-9860-195602A57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6D72BBB1-EFA1-3546-AB45-2268ADE75E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9062" y="2914077"/>
            <a:ext cx="4065048" cy="336191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 i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</a:p>
        </p:txBody>
      </p:sp>
      <p:sp>
        <p:nvSpPr>
          <p:cNvPr id="24" name="Text Placeholder 42">
            <a:extLst>
              <a:ext uri="{FF2B5EF4-FFF2-40B4-BE49-F238E27FC236}">
                <a16:creationId xmlns:a16="http://schemas.microsoft.com/office/drawing/2014/main" id="{D363933F-05D8-EE44-BFD6-E6EC0475E9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1250" y="1278926"/>
            <a:ext cx="2705100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25" name="Text Placeholder 42">
            <a:extLst>
              <a:ext uri="{FF2B5EF4-FFF2-40B4-BE49-F238E27FC236}">
                <a16:creationId xmlns:a16="http://schemas.microsoft.com/office/drawing/2014/main" id="{3FFF091C-DC34-0547-86D8-5ABA521650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9163" y="1766437"/>
            <a:ext cx="4626905" cy="95154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sp>
        <p:nvSpPr>
          <p:cNvPr id="26" name="Text Placeholder 42">
            <a:extLst>
              <a:ext uri="{FF2B5EF4-FFF2-40B4-BE49-F238E27FC236}">
                <a16:creationId xmlns:a16="http://schemas.microsoft.com/office/drawing/2014/main" id="{0C05B05F-B499-3642-930F-087ABB8B98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1250" y="3023643"/>
            <a:ext cx="2705100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27" name="Text Placeholder 42">
            <a:extLst>
              <a:ext uri="{FF2B5EF4-FFF2-40B4-BE49-F238E27FC236}">
                <a16:creationId xmlns:a16="http://schemas.microsoft.com/office/drawing/2014/main" id="{2E2FFECA-ECD4-A04E-883C-8AC3F6EBC0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19163" y="3511154"/>
            <a:ext cx="4626905" cy="95154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sp>
        <p:nvSpPr>
          <p:cNvPr id="28" name="Text Placeholder 42">
            <a:extLst>
              <a:ext uri="{FF2B5EF4-FFF2-40B4-BE49-F238E27FC236}">
                <a16:creationId xmlns:a16="http://schemas.microsoft.com/office/drawing/2014/main" id="{2BFD7007-B9BA-984C-B69D-D44E10E254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91250" y="4768360"/>
            <a:ext cx="2705100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29" name="Text Placeholder 42">
            <a:extLst>
              <a:ext uri="{FF2B5EF4-FFF2-40B4-BE49-F238E27FC236}">
                <a16:creationId xmlns:a16="http://schemas.microsoft.com/office/drawing/2014/main" id="{06C45D5D-310E-1C4C-A6CA-E2A310D6E1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19163" y="5255871"/>
            <a:ext cx="4626905" cy="95154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2AFF5F-2E1B-6749-9816-063E293381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78676" y="6451834"/>
            <a:ext cx="2018309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055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BF64899B-636F-434E-9828-B2D2267BB4A8}"/>
              </a:ext>
            </a:extLst>
          </p:cNvPr>
          <p:cNvSpPr/>
          <p:nvPr userDrawn="1"/>
        </p:nvSpPr>
        <p:spPr>
          <a:xfrm>
            <a:off x="-1" y="178676"/>
            <a:ext cx="5433849" cy="667932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346060"/>
            <a:ext cx="4065048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your title here 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8A713FD-1D10-524F-B3E5-E299B671D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noFill/>
          <a:ln>
            <a:noFill/>
          </a:ln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900FF76-5AA9-2843-9860-195602A57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6D72BBB1-EFA1-3546-AB45-2268ADE75E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9062" y="2914077"/>
            <a:ext cx="4065048" cy="336191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 i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</a:p>
        </p:txBody>
      </p:sp>
      <p:sp>
        <p:nvSpPr>
          <p:cNvPr id="24" name="Text Placeholder 42">
            <a:extLst>
              <a:ext uri="{FF2B5EF4-FFF2-40B4-BE49-F238E27FC236}">
                <a16:creationId xmlns:a16="http://schemas.microsoft.com/office/drawing/2014/main" id="{D363933F-05D8-EE44-BFD6-E6EC0475E9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1250" y="647997"/>
            <a:ext cx="2705100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25" name="Text Placeholder 42">
            <a:extLst>
              <a:ext uri="{FF2B5EF4-FFF2-40B4-BE49-F238E27FC236}">
                <a16:creationId xmlns:a16="http://schemas.microsoft.com/office/drawing/2014/main" id="{3FFF091C-DC34-0547-86D8-5ABA521650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9165" y="1069729"/>
            <a:ext cx="4612159" cy="95154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sp>
        <p:nvSpPr>
          <p:cNvPr id="26" name="Text Placeholder 42">
            <a:extLst>
              <a:ext uri="{FF2B5EF4-FFF2-40B4-BE49-F238E27FC236}">
                <a16:creationId xmlns:a16="http://schemas.microsoft.com/office/drawing/2014/main" id="{0C05B05F-B499-3642-930F-087ABB8B98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1250" y="2101654"/>
            <a:ext cx="2705100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27" name="Text Placeholder 42">
            <a:extLst>
              <a:ext uri="{FF2B5EF4-FFF2-40B4-BE49-F238E27FC236}">
                <a16:creationId xmlns:a16="http://schemas.microsoft.com/office/drawing/2014/main" id="{2E2FFECA-ECD4-A04E-883C-8AC3F6EBC0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19165" y="2520244"/>
            <a:ext cx="4612159" cy="95154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sp>
        <p:nvSpPr>
          <p:cNvPr id="28" name="Text Placeholder 42">
            <a:extLst>
              <a:ext uri="{FF2B5EF4-FFF2-40B4-BE49-F238E27FC236}">
                <a16:creationId xmlns:a16="http://schemas.microsoft.com/office/drawing/2014/main" id="{2BFD7007-B9BA-984C-B69D-D44E10E254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91250" y="3551558"/>
            <a:ext cx="2705100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29" name="Text Placeholder 42">
            <a:extLst>
              <a:ext uri="{FF2B5EF4-FFF2-40B4-BE49-F238E27FC236}">
                <a16:creationId xmlns:a16="http://schemas.microsoft.com/office/drawing/2014/main" id="{06C45D5D-310E-1C4C-A6CA-E2A310D6E1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19165" y="3970148"/>
            <a:ext cx="4612159" cy="95154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sp>
        <p:nvSpPr>
          <p:cNvPr id="30" name="Text Placeholder 42">
            <a:extLst>
              <a:ext uri="{FF2B5EF4-FFF2-40B4-BE49-F238E27FC236}">
                <a16:creationId xmlns:a16="http://schemas.microsoft.com/office/drawing/2014/main" id="{CF3A06B1-B30A-B645-9B3E-B704CB39E83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91250" y="5002073"/>
            <a:ext cx="2705100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31" name="Text Placeholder 42">
            <a:extLst>
              <a:ext uri="{FF2B5EF4-FFF2-40B4-BE49-F238E27FC236}">
                <a16:creationId xmlns:a16="http://schemas.microsoft.com/office/drawing/2014/main" id="{E4CF4192-008A-C44C-8739-0735F22E2C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19165" y="5399378"/>
            <a:ext cx="4612159" cy="95154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D32145F-C8D8-1048-81D4-3E45915660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78676" y="6451834"/>
            <a:ext cx="2018309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500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>
            <a:extLst>
              <a:ext uri="{FF2B5EF4-FFF2-40B4-BE49-F238E27FC236}">
                <a16:creationId xmlns:a16="http://schemas.microsoft.com/office/drawing/2014/main" id="{F34DB2DE-8E6F-8B4D-A533-96B884D472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10699" r="16157"/>
          <a:stretch/>
        </p:blipFill>
        <p:spPr>
          <a:xfrm>
            <a:off x="4372303" y="699991"/>
            <a:ext cx="7641021" cy="587107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3471422-B505-6445-91E7-5555916A0ADD}"/>
              </a:ext>
            </a:extLst>
          </p:cNvPr>
          <p:cNvSpPr/>
          <p:nvPr userDrawn="1"/>
        </p:nvSpPr>
        <p:spPr>
          <a:xfrm>
            <a:off x="-1" y="178676"/>
            <a:ext cx="4065049" cy="667932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346060"/>
            <a:ext cx="2693448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8A713FD-1D10-524F-B3E5-E299B671D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noFill/>
          <a:ln>
            <a:noFill/>
          </a:ln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900FF76-5AA9-2843-9860-195602A57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6D72BBB1-EFA1-3546-AB45-2268ADE75E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9062" y="2914077"/>
            <a:ext cx="2693448" cy="336191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 i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DDC141-FC76-A049-BF05-62F0F1DE87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178676" y="6451834"/>
            <a:ext cx="2018309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344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3471422-B505-6445-91E7-5555916A0ADD}"/>
              </a:ext>
            </a:extLst>
          </p:cNvPr>
          <p:cNvSpPr/>
          <p:nvPr userDrawn="1"/>
        </p:nvSpPr>
        <p:spPr>
          <a:xfrm>
            <a:off x="-1" y="178676"/>
            <a:ext cx="4065049" cy="667932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346060"/>
            <a:ext cx="2693448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8A713FD-1D10-524F-B3E5-E299B671D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noFill/>
          <a:ln>
            <a:noFill/>
          </a:ln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900FF76-5AA9-2843-9860-195602A57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66A80FBA-A848-794E-B9D5-589448FBE3F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9062" y="2914077"/>
            <a:ext cx="2693448" cy="336191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 i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3DFB38-DFCD-714C-AC16-F199E4DE2C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78676" y="6451834"/>
            <a:ext cx="2018309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35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971998"/>
            <a:ext cx="5208048" cy="1325563"/>
          </a:xfrm>
        </p:spPr>
        <p:txBody>
          <a:bodyPr lIns="0" rIns="0" anchor="t" anchorCtr="0"/>
          <a:lstStyle>
            <a:lvl1pPr>
              <a:defRPr sz="3600"/>
            </a:lvl1pPr>
          </a:lstStyle>
          <a:p>
            <a:r>
              <a:rPr lang="en-US" dirty="0"/>
              <a:t>Click to add your title here lorem ipsum do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476597"/>
            <a:ext cx="5219700" cy="646331"/>
          </a:xfrm>
        </p:spPr>
        <p:txBody>
          <a:bodyPr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3184101"/>
            <a:ext cx="5219700" cy="1102674"/>
          </a:xfrm>
        </p:spPr>
        <p:txBody>
          <a:bodyPr lIns="0" rIns="0" anchor="t" anchorCtr="0">
            <a:sp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C98114D0-CA94-E24F-8E32-4BE7AD9647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4465812"/>
            <a:ext cx="5219700" cy="646331"/>
          </a:xfrm>
        </p:spPr>
        <p:txBody>
          <a:bodyPr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4B602996-4C47-CC46-B0D9-632CC10F28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2000" y="5173316"/>
            <a:ext cx="5219700" cy="1102674"/>
          </a:xfrm>
        </p:spPr>
        <p:txBody>
          <a:bodyPr lIns="0" rIns="0" anchor="t" anchorCtr="0">
            <a:sp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B64AAC-2F48-7E4A-B87A-4F3F64F9E215}"/>
              </a:ext>
            </a:extLst>
          </p:cNvPr>
          <p:cNvSpPr/>
          <p:nvPr userDrawn="1"/>
        </p:nvSpPr>
        <p:spPr>
          <a:xfrm>
            <a:off x="6712772" y="90468"/>
            <a:ext cx="5321573" cy="677829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6D255D70-A639-DB40-95F5-F99705D5E7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43800" y="3080714"/>
            <a:ext cx="3691758" cy="1247008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consecturelorem</a:t>
            </a:r>
            <a:r>
              <a:rPr lang="en-US" dirty="0"/>
              <a:t> ipsum dolor </a:t>
            </a:r>
            <a:r>
              <a:rPr lang="en-US" dirty="0" err="1"/>
              <a:t>consecture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lorem ipsum lorem ipsum dolor </a:t>
            </a:r>
            <a:r>
              <a:rPr lang="en-US" dirty="0" err="1"/>
              <a:t>consecture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lorem ipsum dolor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56A833-534B-D74E-B53A-90F22AC63A85}"/>
              </a:ext>
            </a:extLst>
          </p:cNvPr>
          <p:cNvSpPr/>
          <p:nvPr userDrawn="1"/>
        </p:nvSpPr>
        <p:spPr>
          <a:xfrm>
            <a:off x="6712772" y="164038"/>
            <a:ext cx="157655" cy="1045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42">
            <a:extLst>
              <a:ext uri="{FF2B5EF4-FFF2-40B4-BE49-F238E27FC236}">
                <a16:creationId xmlns:a16="http://schemas.microsoft.com/office/drawing/2014/main" id="{9779799D-C451-B044-8A17-762A4F6EA8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00" y="4801988"/>
            <a:ext cx="3691758" cy="30091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200" b="0" i="0">
                <a:solidFill>
                  <a:srgbClr val="FFFFFF"/>
                </a:solidFill>
                <a:latin typeface="Helvetica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16" name="Text Placeholder 42">
            <a:extLst>
              <a:ext uri="{FF2B5EF4-FFF2-40B4-BE49-F238E27FC236}">
                <a16:creationId xmlns:a16="http://schemas.microsoft.com/office/drawing/2014/main" id="{7BCBAD46-65F9-9F42-9961-4857416BD1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3800" y="5036234"/>
            <a:ext cx="3691758" cy="300980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200" b="0" i="0">
                <a:solidFill>
                  <a:srgbClr val="777777"/>
                </a:solidFill>
                <a:latin typeface="Helvetica Light" panose="020B04030202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Slide Number Placeholder 12">
            <a:extLst>
              <a:ext uri="{FF2B5EF4-FFF2-40B4-BE49-F238E27FC236}">
                <a16:creationId xmlns:a16="http://schemas.microsoft.com/office/drawing/2014/main" id="{C98CC22B-7422-8947-BE57-4117EE2AE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04C0BB0-4FED-F64B-9105-33472A9E4A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26965C0-3D28-E349-9992-4D19EEAF7C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543800" y="1970104"/>
            <a:ext cx="874713" cy="876300"/>
          </a:xfrm>
          <a:prstGeom prst="ellipse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390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399" y="992877"/>
            <a:ext cx="5339602" cy="1014600"/>
          </a:xfrm>
        </p:spPr>
        <p:txBody>
          <a:bodyPr lIns="0" rIns="0" anchor="t" anchorCtr="0"/>
          <a:lstStyle>
            <a:lvl1pPr>
              <a:defRPr sz="3600"/>
            </a:lvl1pPr>
          </a:lstStyle>
          <a:p>
            <a:r>
              <a:rPr lang="en-US" dirty="0"/>
              <a:t>Click to add your title</a:t>
            </a:r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399" y="2152117"/>
            <a:ext cx="5339602" cy="1878271"/>
          </a:xfrm>
        </p:spPr>
        <p:txBody>
          <a:bodyPr wrap="square" lIns="0" rIns="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C98114D0-CA94-E24F-8E32-4BE7AD9647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399" y="4175028"/>
            <a:ext cx="5339602" cy="370552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4B602996-4C47-CC46-B0D9-632CC10F28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6399" y="4602558"/>
            <a:ext cx="5339602" cy="1617687"/>
          </a:xfrm>
        </p:spPr>
        <p:txBody>
          <a:bodyPr wrap="square" lIns="0" rIns="0" anchor="t" anchorCtr="0">
            <a:spAutoFit/>
          </a:bodyPr>
          <a:lstStyle>
            <a:lvl1pPr marL="27432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cons.</a:t>
            </a:r>
          </a:p>
          <a:p>
            <a:pPr marL="27432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.</a:t>
            </a:r>
          </a:p>
          <a:p>
            <a:pPr marL="27432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cons.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9F80310-3705-7A49-B198-A24210E5F2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3114" y="168166"/>
            <a:ext cx="5219700" cy="6689834"/>
          </a:xfrm>
        </p:spPr>
        <p:txBody>
          <a:bodyPr/>
          <a:lstStyle>
            <a:lvl1pPr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5B58DF73-FB25-1249-8149-BF6E9F3A9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FF962C2-A041-7C42-BEFD-F046A02A12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8029" y="582010"/>
            <a:ext cx="1203227" cy="266227"/>
          </a:xfrm>
          <a:solidFill>
            <a:schemeClr val="bg1"/>
          </a:solidFill>
        </p:spPr>
        <p:txBody>
          <a:bodyPr wrap="squar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299565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9F80310-3705-7A49-B198-A24210E5F2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68166"/>
            <a:ext cx="5219700" cy="6689834"/>
          </a:xfrm>
        </p:spPr>
        <p:txBody>
          <a:bodyPr/>
          <a:lstStyle>
            <a:lvl1pPr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5B58DF73-FB25-1249-8149-BF6E9F3A9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9FFA6733-A6AC-5541-9F57-8404818D83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85774" y="2152117"/>
            <a:ext cx="5774122" cy="1619739"/>
          </a:xfrm>
        </p:spPr>
        <p:txBody>
          <a:bodyPr wrap="square" lIns="0" rIns="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4" name="Text Placeholder 42">
            <a:extLst>
              <a:ext uri="{FF2B5EF4-FFF2-40B4-BE49-F238E27FC236}">
                <a16:creationId xmlns:a16="http://schemas.microsoft.com/office/drawing/2014/main" id="{D3086983-52FB-8942-A06B-93E4EDCF5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5774" y="4175028"/>
            <a:ext cx="5774122" cy="370552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D2CC2916-3831-DA4D-A17C-B822AD2F29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5774" y="4602558"/>
            <a:ext cx="5774122" cy="1359155"/>
          </a:xfrm>
        </p:spPr>
        <p:txBody>
          <a:bodyPr wrap="square" lIns="0" rIns="0" anchor="t" anchorCtr="0">
            <a:spAutoFit/>
          </a:bodyPr>
          <a:lstStyle>
            <a:lvl1pPr marL="27432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cons.</a:t>
            </a:r>
          </a:p>
          <a:p>
            <a:pPr marL="27432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.</a:t>
            </a:r>
          </a:p>
          <a:p>
            <a:pPr marL="27432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cons.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C637358-3508-4649-9070-07E0B5E137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87405" y="582010"/>
            <a:ext cx="1136850" cy="266227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3D18FB0-0D5B-B54C-9F1C-967537C1CF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5774" y="992877"/>
            <a:ext cx="5774122" cy="1014600"/>
          </a:xfrm>
        </p:spPr>
        <p:txBody>
          <a:bodyPr lIns="0" rIns="0" anchor="t" anchorCtr="0"/>
          <a:lstStyle>
            <a:lvl1pPr>
              <a:defRPr sz="3600"/>
            </a:lvl1pPr>
          </a:lstStyle>
          <a:p>
            <a:r>
              <a:rPr lang="en-US" dirty="0"/>
              <a:t>Click to add your title</a:t>
            </a:r>
          </a:p>
        </p:txBody>
      </p:sp>
    </p:spTree>
    <p:extLst>
      <p:ext uri="{BB962C8B-B14F-4D97-AF65-F5344CB8AC3E}">
        <p14:creationId xmlns:p14="http://schemas.microsoft.com/office/powerpoint/2010/main" val="40201445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A35D6C-5F0A-4046-B6EE-3227D0D9E503}"/>
              </a:ext>
            </a:extLst>
          </p:cNvPr>
          <p:cNvSpPr/>
          <p:nvPr userDrawn="1"/>
        </p:nvSpPr>
        <p:spPr>
          <a:xfrm>
            <a:off x="-1" y="178676"/>
            <a:ext cx="6172201" cy="667932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996110"/>
            <a:ext cx="4845170" cy="1325563"/>
          </a:xfrm>
        </p:spPr>
        <p:txBody>
          <a:bodyPr lIns="0" rIns="0" anchor="t" anchorCtr="0"/>
          <a:lstStyle>
            <a:lvl1pPr>
              <a:defRPr sz="3600"/>
            </a:lvl1pPr>
          </a:lstStyle>
          <a:p>
            <a:r>
              <a:rPr lang="en-US" dirty="0"/>
              <a:t>Click to add your title here lorem ipsum do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1" y="2410166"/>
            <a:ext cx="4845170" cy="646331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1" y="3117670"/>
            <a:ext cx="4845170" cy="1102674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17BDE4A3-A0B2-0344-8AFC-5231493646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1" y="4267655"/>
            <a:ext cx="4845170" cy="2134752"/>
          </a:xfrm>
        </p:spPr>
        <p:txBody>
          <a:bodyPr wrap="square" lIns="0" rIns="0" anchor="t" anchorCtr="0">
            <a:spAutoFit/>
          </a:bodyPr>
          <a:lstStyle>
            <a:lvl1pPr marL="274320" marR="0" indent="-2286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cons.</a:t>
            </a:r>
          </a:p>
          <a:p>
            <a:pPr marL="27432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endParaRPr lang="en-US" dirty="0"/>
          </a:p>
          <a:p>
            <a:pPr marL="27432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cons.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475990A-766E-444F-B4A6-A04D6A5E6A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55353" y="578069"/>
            <a:ext cx="4674647" cy="5708431"/>
          </a:xfr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F106FD-F84A-3246-A71F-6409C48AB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7015C91-94C3-6E47-B672-72CC803E1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632" y="582010"/>
            <a:ext cx="1251014" cy="266227"/>
          </a:xfrm>
          <a:noFill/>
          <a:ln>
            <a:noFill/>
          </a:ln>
        </p:spPr>
        <p:txBody>
          <a:bodyPr wrap="squar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CA1791-8249-3B4E-B135-E24D84DE91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78676" y="6451834"/>
            <a:ext cx="2018309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30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Frame"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DA03-5CDD-3941-960A-AF8644856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0"/>
            <a:ext cx="10797896" cy="6858000"/>
          </a:xfrm>
        </p:spPr>
        <p:txBody>
          <a:bodyPr lIns="0" anchor="ctr">
            <a:normAutofit/>
          </a:bodyPr>
          <a:lstStyle>
            <a:lvl1pPr>
              <a:lnSpc>
                <a:spcPct val="120000"/>
              </a:lnSpc>
              <a:defRPr sz="4000"/>
            </a:lvl1pPr>
          </a:lstStyle>
          <a:p>
            <a:r>
              <a:rPr lang="en-US" dirty="0"/>
              <a:t>Click to add quote here, lorem ipsum dolor </a:t>
            </a:r>
            <a:r>
              <a:rPr lang="en-US" dirty="0" err="1"/>
              <a:t>consecture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ficili</a:t>
            </a:r>
            <a:r>
              <a:rPr lang="en-US" dirty="0"/>
              <a:t> lorem ipsum.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29927376-9177-D44D-87DB-18C6A15CB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777777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0702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1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A35D6C-5F0A-4046-B6EE-3227D0D9E503}"/>
              </a:ext>
            </a:extLst>
          </p:cNvPr>
          <p:cNvSpPr/>
          <p:nvPr userDrawn="1"/>
        </p:nvSpPr>
        <p:spPr>
          <a:xfrm>
            <a:off x="5836799" y="178676"/>
            <a:ext cx="6172201" cy="667932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8866" y="996110"/>
            <a:ext cx="5191029" cy="1325563"/>
          </a:xfrm>
        </p:spPr>
        <p:txBody>
          <a:bodyPr lIns="0" rIns="0" anchor="t" anchorCtr="0"/>
          <a:lstStyle>
            <a:lvl1pPr>
              <a:defRPr sz="3600"/>
            </a:lvl1pPr>
          </a:lstStyle>
          <a:p>
            <a:r>
              <a:rPr lang="en-US" dirty="0"/>
              <a:t>Click to add your title here lorem ipsum do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8866" y="2410166"/>
            <a:ext cx="5191029" cy="646331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8866" y="3117670"/>
            <a:ext cx="5191029" cy="1102674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17BDE4A3-A0B2-0344-8AFC-5231493646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8866" y="4267655"/>
            <a:ext cx="5191029" cy="1359155"/>
          </a:xfrm>
        </p:spPr>
        <p:txBody>
          <a:bodyPr wrap="square" lIns="0" rIns="0" anchor="t" anchorCtr="0">
            <a:spAutoFit/>
          </a:bodyPr>
          <a:lstStyle>
            <a:lvl1pPr marL="274320" marR="0" indent="-2286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cons.</a:t>
            </a:r>
          </a:p>
          <a:p>
            <a:pPr marL="27432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endParaRPr lang="en-US" dirty="0"/>
          </a:p>
          <a:p>
            <a:pPr marL="27432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cons.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475990A-766E-444F-B4A6-A04D6A5E6A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78677"/>
            <a:ext cx="5836799" cy="6679324"/>
          </a:xfr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F106FD-F84A-3246-A71F-6409C48AB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7015C91-94C3-6E47-B672-72CC803E1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0498" y="582010"/>
            <a:ext cx="1136850" cy="266227"/>
          </a:xfrm>
          <a:noFill/>
          <a:ln>
            <a:noFill/>
          </a:ln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428753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A35D6C-5F0A-4046-B6EE-3227D0D9E503}"/>
              </a:ext>
            </a:extLst>
          </p:cNvPr>
          <p:cNvSpPr/>
          <p:nvPr userDrawn="1"/>
        </p:nvSpPr>
        <p:spPr>
          <a:xfrm>
            <a:off x="-1" y="178676"/>
            <a:ext cx="4005072" cy="667932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237" y="1069831"/>
            <a:ext cx="2888582" cy="1814046"/>
          </a:xfrm>
        </p:spPr>
        <p:txBody>
          <a:bodyPr lIns="0" rIns="0"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your title here lorem ipsum do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237" y="3184101"/>
            <a:ext cx="2888582" cy="590931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237" y="3775032"/>
            <a:ext cx="2888582" cy="2511468"/>
          </a:xfrm>
        </p:spPr>
        <p:txBody>
          <a:bodyPr wrap="square" lIns="0" rIns="0" anchor="t" anchorCtr="0">
            <a:no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475990A-766E-444F-B4A6-A04D6A5E6A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42338" y="578069"/>
            <a:ext cx="6787663" cy="5708431"/>
          </a:xfr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F106FD-F84A-3246-A71F-6409C48AB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7015C91-94C3-6E47-B672-72CC803E1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0868" y="582010"/>
            <a:ext cx="1315494" cy="266227"/>
          </a:xfrm>
          <a:noFill/>
          <a:ln>
            <a:noFill/>
          </a:ln>
        </p:spPr>
        <p:txBody>
          <a:bodyPr wrap="squar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A9A9B4-4AB8-C04F-BEF9-0CF9BEB41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78676" y="6451834"/>
            <a:ext cx="2018309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49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A35D6C-5F0A-4046-B6EE-3227D0D9E503}"/>
              </a:ext>
            </a:extLst>
          </p:cNvPr>
          <p:cNvSpPr/>
          <p:nvPr userDrawn="1"/>
        </p:nvSpPr>
        <p:spPr>
          <a:xfrm>
            <a:off x="8003928" y="178676"/>
            <a:ext cx="4005072" cy="667932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83166" y="1069831"/>
            <a:ext cx="2888582" cy="1814046"/>
          </a:xfrm>
        </p:spPr>
        <p:txBody>
          <a:bodyPr lIns="0" rIns="0"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your title here lorem ipsum do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3166" y="3184101"/>
            <a:ext cx="2888582" cy="590931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3166" y="3775032"/>
            <a:ext cx="2888582" cy="2511468"/>
          </a:xfrm>
        </p:spPr>
        <p:txBody>
          <a:bodyPr wrap="square" lIns="0" rIns="0" anchor="t" anchorCtr="0">
            <a:no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475990A-766E-444F-B4A6-A04D6A5E6A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519" y="174420"/>
            <a:ext cx="7982712" cy="6679324"/>
          </a:xfr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F106FD-F84A-3246-A71F-6409C48AB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7015C91-94C3-6E47-B672-72CC803E1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4797" y="582010"/>
            <a:ext cx="1315494" cy="266227"/>
          </a:xfrm>
          <a:noFill/>
          <a:ln>
            <a:noFill/>
          </a:ln>
        </p:spPr>
        <p:txBody>
          <a:bodyPr wrap="squar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299535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A35D6C-5F0A-4046-B6EE-3227D0D9E503}"/>
              </a:ext>
            </a:extLst>
          </p:cNvPr>
          <p:cNvSpPr/>
          <p:nvPr userDrawn="1"/>
        </p:nvSpPr>
        <p:spPr>
          <a:xfrm>
            <a:off x="-1" y="178676"/>
            <a:ext cx="7982712" cy="667932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237" y="1069831"/>
            <a:ext cx="6891238" cy="1814046"/>
          </a:xfrm>
        </p:spPr>
        <p:txBody>
          <a:bodyPr lIns="0" rIns="0"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your title here lorem ipsum do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237" y="3017902"/>
            <a:ext cx="6891238" cy="757130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24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237" y="3775032"/>
            <a:ext cx="6891238" cy="2511468"/>
          </a:xfrm>
        </p:spPr>
        <p:txBody>
          <a:bodyPr wrap="square" lIns="0" rIns="0" anchor="t" anchorCtr="0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475990A-766E-444F-B4A6-A04D6A5E6A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82711" y="178676"/>
            <a:ext cx="4059764" cy="6679323"/>
          </a:xfr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7015C91-94C3-6E47-B672-72CC803E1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0868" y="582010"/>
            <a:ext cx="1315494" cy="266227"/>
          </a:xfrm>
          <a:noFill/>
          <a:ln>
            <a:noFill/>
          </a:ln>
        </p:spPr>
        <p:txBody>
          <a:bodyPr wrap="squar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3099E9-1FD1-D549-AE64-BBC143F345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78676" y="6451834"/>
            <a:ext cx="2018309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67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3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A35D6C-5F0A-4046-B6EE-3227D0D9E503}"/>
              </a:ext>
            </a:extLst>
          </p:cNvPr>
          <p:cNvSpPr/>
          <p:nvPr userDrawn="1"/>
        </p:nvSpPr>
        <p:spPr>
          <a:xfrm>
            <a:off x="4059763" y="178676"/>
            <a:ext cx="7982712" cy="667932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9001" y="1069831"/>
            <a:ext cx="6891238" cy="1814046"/>
          </a:xfrm>
        </p:spPr>
        <p:txBody>
          <a:bodyPr lIns="0" rIns="0"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your title here lorem ipsum do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39001" y="3017902"/>
            <a:ext cx="6891238" cy="757130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24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9001" y="3775032"/>
            <a:ext cx="6891238" cy="2511468"/>
          </a:xfrm>
        </p:spPr>
        <p:txBody>
          <a:bodyPr wrap="square" lIns="0" rIns="0" anchor="t" anchorCtr="0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475990A-766E-444F-B4A6-A04D6A5E6A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78676"/>
            <a:ext cx="4059764" cy="6679323"/>
          </a:xfr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7015C91-94C3-6E47-B672-72CC803E1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0632" y="582010"/>
            <a:ext cx="1315494" cy="266227"/>
          </a:xfrm>
          <a:noFill/>
          <a:ln>
            <a:noFill/>
          </a:ln>
        </p:spPr>
        <p:txBody>
          <a:bodyPr wrap="squar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A0CE00F3-ECF7-584B-9B9F-92B2735D0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755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4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A35D6C-5F0A-4046-B6EE-3227D0D9E503}"/>
              </a:ext>
            </a:extLst>
          </p:cNvPr>
          <p:cNvSpPr/>
          <p:nvPr userDrawn="1"/>
        </p:nvSpPr>
        <p:spPr>
          <a:xfrm>
            <a:off x="-2" y="178676"/>
            <a:ext cx="12006072" cy="256452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069832"/>
            <a:ext cx="5322348" cy="728824"/>
          </a:xfrm>
        </p:spPr>
        <p:txBody>
          <a:bodyPr lIns="0" rIns="0" anchor="t" anchorCtr="0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add your title here lorem ipsum do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652" y="1963990"/>
            <a:ext cx="5322348" cy="341632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9654" y="1069831"/>
            <a:ext cx="4548694" cy="1235791"/>
          </a:xfrm>
        </p:spPr>
        <p:txBody>
          <a:bodyPr wrap="square" lIns="0" rIns="0" anchor="ctr" anchorCtr="0">
            <a:no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475990A-766E-444F-B4A6-A04D6A5E6A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3652" y="3223260"/>
            <a:ext cx="10656349" cy="3063240"/>
          </a:xfr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F106FD-F84A-3246-A71F-6409C48AB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7015C91-94C3-6E47-B672-72CC803E1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noFill/>
          <a:ln>
            <a:noFill/>
          </a:ln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370342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A35D6C-5F0A-4046-B6EE-3227D0D9E503}"/>
              </a:ext>
            </a:extLst>
          </p:cNvPr>
          <p:cNvSpPr/>
          <p:nvPr userDrawn="1"/>
        </p:nvSpPr>
        <p:spPr>
          <a:xfrm>
            <a:off x="-1" y="178676"/>
            <a:ext cx="6172201" cy="667932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040088"/>
            <a:ext cx="4632066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your title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475990A-766E-444F-B4A6-A04D6A5E6A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55353" y="582010"/>
            <a:ext cx="4674647" cy="5704490"/>
          </a:xfr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F106FD-F84A-3246-A71F-6409C48AB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7015C91-94C3-6E47-B672-72CC803E1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noFill/>
          <a:ln>
            <a:noFill/>
          </a:ln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Text Placeholder 42">
            <a:extLst>
              <a:ext uri="{FF2B5EF4-FFF2-40B4-BE49-F238E27FC236}">
                <a16:creationId xmlns:a16="http://schemas.microsoft.com/office/drawing/2014/main" id="{844C6E99-580F-9F49-831D-C992C5E6E94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3653" y="4771074"/>
            <a:ext cx="2119705" cy="949684"/>
          </a:xfrm>
        </p:spPr>
        <p:txBody>
          <a:bodyPr wrap="square" lIns="0" rIns="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i="0">
                <a:solidFill>
                  <a:schemeClr val="accent3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add copy lorem Ipsum dolor sit </a:t>
            </a:r>
            <a:r>
              <a:rPr lang="en-US" dirty="0" err="1"/>
              <a:t>amet</a:t>
            </a:r>
            <a:r>
              <a:rPr lang="en-US" dirty="0"/>
              <a:t> ipsum dolor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464D5F3D-1F0D-D242-8F76-EC569B61CD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3652" y="4018825"/>
            <a:ext cx="2119705" cy="523220"/>
          </a:xfrm>
          <a:solidFill>
            <a:srgbClr val="E91019"/>
          </a:solidFill>
        </p:spPr>
        <p:txBody>
          <a:bodyPr wrap="square" tIns="45720" bIns="45720" anchor="ctr">
            <a:spAutoFit/>
          </a:bodyPr>
          <a:lstStyle>
            <a:lvl1pPr algn="ctr">
              <a:lnSpc>
                <a:spcPct val="100000"/>
              </a:lnSpc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60 Lorem</a:t>
            </a:r>
          </a:p>
        </p:txBody>
      </p:sp>
      <p:sp>
        <p:nvSpPr>
          <p:cNvPr id="25" name="Text Placeholder 42">
            <a:extLst>
              <a:ext uri="{FF2B5EF4-FFF2-40B4-BE49-F238E27FC236}">
                <a16:creationId xmlns:a16="http://schemas.microsoft.com/office/drawing/2014/main" id="{911061CE-4671-424E-B846-E9AE5FBE65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72926" y="4771074"/>
            <a:ext cx="2119705" cy="949684"/>
          </a:xfrm>
        </p:spPr>
        <p:txBody>
          <a:bodyPr wrap="square" lIns="0" rIns="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i="0">
                <a:solidFill>
                  <a:schemeClr val="accent3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add copy lorem Ipsum dolor sit </a:t>
            </a:r>
            <a:r>
              <a:rPr lang="en-US" dirty="0" err="1"/>
              <a:t>amet</a:t>
            </a:r>
            <a:r>
              <a:rPr lang="en-US" dirty="0"/>
              <a:t> ipsum dolor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EAFF850-C557-6245-BFAF-B94B329781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63064" y="4018825"/>
            <a:ext cx="2119705" cy="523220"/>
          </a:xfrm>
          <a:solidFill>
            <a:srgbClr val="E91019"/>
          </a:solidFill>
        </p:spPr>
        <p:txBody>
          <a:bodyPr wrap="square" tIns="45720" bIns="45720" anchor="ctr">
            <a:spAutoFit/>
          </a:bodyPr>
          <a:lstStyle>
            <a:lvl1pPr algn="ctr">
              <a:lnSpc>
                <a:spcPct val="100000"/>
              </a:lnSpc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60 Lorem</a:t>
            </a:r>
          </a:p>
        </p:txBody>
      </p:sp>
      <p:sp>
        <p:nvSpPr>
          <p:cNvPr id="27" name="Text Placeholder 42">
            <a:extLst>
              <a:ext uri="{FF2B5EF4-FFF2-40B4-BE49-F238E27FC236}">
                <a16:creationId xmlns:a16="http://schemas.microsoft.com/office/drawing/2014/main" id="{E9E90818-0CED-2344-8FE7-EFE09715B2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3652" y="2443607"/>
            <a:ext cx="4809117" cy="844142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29D984-0DA8-964F-9FF8-060B51715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78676" y="6451834"/>
            <a:ext cx="2018309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415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346060"/>
            <a:ext cx="10641108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your title</a:t>
            </a:r>
          </a:p>
        </p:txBody>
      </p:sp>
      <p:sp>
        <p:nvSpPr>
          <p:cNvPr id="24" name="Slide Number Placeholder 12">
            <a:extLst>
              <a:ext uri="{FF2B5EF4-FFF2-40B4-BE49-F238E27FC236}">
                <a16:creationId xmlns:a16="http://schemas.microsoft.com/office/drawing/2014/main" id="{97F92E64-F6FD-E545-9CC3-4540F0045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A87D6DA-FBD7-4C4C-B394-E22A1B47A0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6E4F05-5955-784B-A26F-5754B00E55AF}"/>
              </a:ext>
            </a:extLst>
          </p:cNvPr>
          <p:cNvSpPr/>
          <p:nvPr userDrawn="1"/>
        </p:nvSpPr>
        <p:spPr>
          <a:xfrm>
            <a:off x="0" y="3372524"/>
            <a:ext cx="3276600" cy="3485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3AA8BA-9F8A-454F-9BD9-D78A3AB4439B}"/>
              </a:ext>
            </a:extLst>
          </p:cNvPr>
          <p:cNvSpPr/>
          <p:nvPr userDrawn="1"/>
        </p:nvSpPr>
        <p:spPr>
          <a:xfrm>
            <a:off x="3466011" y="3150397"/>
            <a:ext cx="2514600" cy="2573642"/>
          </a:xfrm>
          <a:prstGeom prst="rect">
            <a:avLst/>
          </a:prstGeom>
          <a:solidFill>
            <a:srgbClr val="1111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F45ED8-1616-B84E-B9F0-456C858B5B28}"/>
              </a:ext>
            </a:extLst>
          </p:cNvPr>
          <p:cNvSpPr/>
          <p:nvPr userDrawn="1"/>
        </p:nvSpPr>
        <p:spPr>
          <a:xfrm>
            <a:off x="6183085" y="3150397"/>
            <a:ext cx="2514600" cy="257364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0E5613-DCD3-1A47-B4B6-B5930E310FC7}"/>
              </a:ext>
            </a:extLst>
          </p:cNvPr>
          <p:cNvSpPr/>
          <p:nvPr userDrawn="1"/>
        </p:nvSpPr>
        <p:spPr>
          <a:xfrm>
            <a:off x="8900160" y="3150396"/>
            <a:ext cx="2514600" cy="2573642"/>
          </a:xfrm>
          <a:prstGeom prst="rect">
            <a:avLst/>
          </a:prstGeom>
          <a:solidFill>
            <a:srgbClr val="1111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639DC4-3C05-3D4D-AE68-1A9FB0B8A28B}"/>
              </a:ext>
            </a:extLst>
          </p:cNvPr>
          <p:cNvSpPr/>
          <p:nvPr userDrawn="1"/>
        </p:nvSpPr>
        <p:spPr>
          <a:xfrm>
            <a:off x="762000" y="3150396"/>
            <a:ext cx="2514600" cy="257364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42">
            <a:extLst>
              <a:ext uri="{FF2B5EF4-FFF2-40B4-BE49-F238E27FC236}">
                <a16:creationId xmlns:a16="http://schemas.microsoft.com/office/drawing/2014/main" id="{01ED5AFF-CC42-5846-9A21-9A0C76D353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4305772"/>
            <a:ext cx="2514600" cy="370552"/>
          </a:xfrm>
        </p:spPr>
        <p:txBody>
          <a:bodyPr wrap="square" lIns="0" rIns="0" anchor="ctr" anchorCtr="0">
            <a:sp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 lorem</a:t>
            </a:r>
          </a:p>
        </p:txBody>
      </p:sp>
      <p:sp>
        <p:nvSpPr>
          <p:cNvPr id="36" name="Text Placeholder 42">
            <a:extLst>
              <a:ext uri="{FF2B5EF4-FFF2-40B4-BE49-F238E27FC236}">
                <a16:creationId xmlns:a16="http://schemas.microsoft.com/office/drawing/2014/main" id="{7DE48BBB-7697-3E44-A84B-44B4C3B855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66011" y="4305772"/>
            <a:ext cx="2514600" cy="370552"/>
          </a:xfrm>
        </p:spPr>
        <p:txBody>
          <a:bodyPr wrap="square" lIns="0" rIns="0" anchor="ctr" anchorCtr="0">
            <a:sp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 lorem</a:t>
            </a:r>
          </a:p>
        </p:txBody>
      </p:sp>
      <p:sp>
        <p:nvSpPr>
          <p:cNvPr id="37" name="Text Placeholder 42">
            <a:extLst>
              <a:ext uri="{FF2B5EF4-FFF2-40B4-BE49-F238E27FC236}">
                <a16:creationId xmlns:a16="http://schemas.microsoft.com/office/drawing/2014/main" id="{376D8F0D-308B-7446-8794-DEC57152A64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96149" y="4305772"/>
            <a:ext cx="2514600" cy="370552"/>
          </a:xfrm>
        </p:spPr>
        <p:txBody>
          <a:bodyPr wrap="square" lIns="0" rIns="0" anchor="ctr" anchorCtr="0">
            <a:sp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 lorem</a:t>
            </a:r>
          </a:p>
        </p:txBody>
      </p:sp>
      <p:sp>
        <p:nvSpPr>
          <p:cNvPr id="38" name="Text Placeholder 42">
            <a:extLst>
              <a:ext uri="{FF2B5EF4-FFF2-40B4-BE49-F238E27FC236}">
                <a16:creationId xmlns:a16="http://schemas.microsoft.com/office/drawing/2014/main" id="{085E904D-923F-D040-849D-B837DBF57A5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13224" y="4305772"/>
            <a:ext cx="2514600" cy="370552"/>
          </a:xfrm>
        </p:spPr>
        <p:txBody>
          <a:bodyPr wrap="square" lIns="0" rIns="0" anchor="ctr" anchorCtr="0">
            <a:sp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 lorem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D921E3A-1293-C849-9E7B-58DC9EFE39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78676" y="6451834"/>
            <a:ext cx="2018309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951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II &amp; 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F9EECDA-A448-E14A-8F4C-2F820B42F233}"/>
              </a:ext>
            </a:extLst>
          </p:cNvPr>
          <p:cNvSpPr/>
          <p:nvPr userDrawn="1"/>
        </p:nvSpPr>
        <p:spPr>
          <a:xfrm>
            <a:off x="6726620" y="3135086"/>
            <a:ext cx="1311210" cy="3722914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C9DA6A-FFB9-754F-8C4F-0E336003758B}"/>
              </a:ext>
            </a:extLst>
          </p:cNvPr>
          <p:cNvSpPr/>
          <p:nvPr userDrawn="1"/>
        </p:nvSpPr>
        <p:spPr>
          <a:xfrm>
            <a:off x="8037830" y="580914"/>
            <a:ext cx="1311210" cy="6283768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81160E-EEA4-4446-8DAC-049B826227E9}"/>
              </a:ext>
            </a:extLst>
          </p:cNvPr>
          <p:cNvSpPr/>
          <p:nvPr userDrawn="1"/>
        </p:nvSpPr>
        <p:spPr>
          <a:xfrm>
            <a:off x="9582809" y="4428917"/>
            <a:ext cx="1311210" cy="2435764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4AC7FB-286D-CE42-B47B-81A776520BA3}"/>
              </a:ext>
            </a:extLst>
          </p:cNvPr>
          <p:cNvSpPr/>
          <p:nvPr userDrawn="1"/>
        </p:nvSpPr>
        <p:spPr>
          <a:xfrm>
            <a:off x="10894019" y="2299064"/>
            <a:ext cx="1311210" cy="4565618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0AE2986-8F6E-8C48-8570-20312EFEA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152" y="2425666"/>
            <a:ext cx="5504377" cy="709420"/>
          </a:xfrm>
        </p:spPr>
        <p:txBody>
          <a:bodyPr lIns="0" anchor="b">
            <a:normAutofit/>
          </a:bodyPr>
          <a:lstStyle>
            <a:lvl1pPr algn="l"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Report Header: Subhead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E3A47E2E-A407-0848-9EC1-FF0E7CB26B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717867"/>
            <a:ext cx="1572866" cy="260008"/>
          </a:xfrm>
          <a:solidFill>
            <a:srgbClr val="E91019"/>
          </a:solidFill>
        </p:spPr>
        <p:txBody>
          <a:bodyPr wrap="none" tIns="45720" bIns="45720">
            <a:spAutoFit/>
          </a:bodyPr>
          <a:lstStyle>
            <a:lvl1pPr algn="l">
              <a:buNone/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DATE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74F9B8-CBD4-F84D-B2BF-4005954028C9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000" y="4371818"/>
            <a:ext cx="5219700" cy="0"/>
          </a:xfrm>
          <a:prstGeom prst="line">
            <a:avLst/>
          </a:prstGeom>
          <a:ln>
            <a:solidFill>
              <a:srgbClr val="777777">
                <a:alpha val="30000"/>
              </a:srgb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 Placeholder 42">
            <a:extLst>
              <a:ext uri="{FF2B5EF4-FFF2-40B4-BE49-F238E27FC236}">
                <a16:creationId xmlns:a16="http://schemas.microsoft.com/office/drawing/2014/main" id="{C6CA08A3-7035-F84D-90F4-DAB3DD0694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85635" y="4800947"/>
            <a:ext cx="4089701" cy="45631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42">
            <a:extLst>
              <a:ext uri="{FF2B5EF4-FFF2-40B4-BE49-F238E27FC236}">
                <a16:creationId xmlns:a16="http://schemas.microsoft.com/office/drawing/2014/main" id="{1560E846-9E93-9941-BB06-4EC0F568A6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85635" y="5221712"/>
            <a:ext cx="4089701" cy="456316"/>
          </a:xfrm>
        </p:spPr>
        <p:txBody>
          <a:bodyPr wrap="square" lIns="0" rIns="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2000" b="0">
                <a:solidFill>
                  <a:srgbClr val="777777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5C86AE90-D345-FF42-8211-A8212B32EA1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7153" y="4800947"/>
            <a:ext cx="874713" cy="877824"/>
          </a:xfrm>
          <a:prstGeom prst="ellipse">
            <a:avLst/>
          </a:prstGeom>
          <a:ln w="12700">
            <a:solidFill>
              <a:srgbClr val="777777"/>
            </a:solidFill>
          </a:ln>
        </p:spPr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7A1BD81-F8A9-674C-A6FC-AF8587866D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998" y="578681"/>
            <a:ext cx="2020958" cy="51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81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DA03-5CDD-3941-960A-AF8644856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0"/>
            <a:ext cx="7924800" cy="6858000"/>
          </a:xfrm>
        </p:spPr>
        <p:txBody>
          <a:bodyPr lIns="0" anchor="ctr"/>
          <a:lstStyle/>
          <a:p>
            <a:r>
              <a:rPr lang="en-US" dirty="0"/>
              <a:t>Click to add quote here, lorem ipsum dolor </a:t>
            </a:r>
            <a:r>
              <a:rPr lang="en-US" dirty="0" err="1"/>
              <a:t>consecture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ficili</a:t>
            </a:r>
            <a:r>
              <a:rPr lang="en-US" dirty="0"/>
              <a:t> lorem ipsum.</a:t>
            </a:r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5F466EF3-4DE4-4B4C-B7B6-73FE32384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777777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95BADA33-26B5-C241-9A44-6BA04316E7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05000" y="4700436"/>
            <a:ext cx="3691758" cy="335798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400" b="0" i="0">
                <a:solidFill>
                  <a:srgbClr val="FFFFFF"/>
                </a:solidFill>
                <a:latin typeface="Helvetica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6F3DB085-2F02-5448-9FA3-F8247AD576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05000" y="5036234"/>
            <a:ext cx="3691758" cy="335798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Helvetica Light" panose="020B04030202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07F97620-5E12-914A-9A8B-10BF972000B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2000" y="4598084"/>
            <a:ext cx="874713" cy="876300"/>
          </a:xfrm>
          <a:prstGeom prst="ellipse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389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ography"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C7C39B1-AD57-1F47-A79B-C71F659ECA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990"/>
            <a:ext cx="12192000" cy="6852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2DA03-5CDD-3941-960A-AF8644856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0"/>
            <a:ext cx="7924800" cy="6858000"/>
          </a:xfrm>
        </p:spPr>
        <p:txBody>
          <a:bodyPr lIns="0" anchor="ctr"/>
          <a:lstStyle>
            <a:lvl1pPr>
              <a:lnSpc>
                <a:spcPct val="120000"/>
              </a:lnSpc>
              <a:defRPr sz="3200"/>
            </a:lvl1pPr>
          </a:lstStyle>
          <a:p>
            <a:r>
              <a:rPr lang="en-US" dirty="0"/>
              <a:t>Click to add quote here, lorem ipsum dolor </a:t>
            </a:r>
            <a:r>
              <a:rPr lang="en-US" dirty="0" err="1"/>
              <a:t>consecture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ficili</a:t>
            </a:r>
            <a:r>
              <a:rPr lang="en-US" dirty="0"/>
              <a:t> lorem ipsum.</a:t>
            </a:r>
          </a:p>
        </p:txBody>
      </p:sp>
      <p:pic>
        <p:nvPicPr>
          <p:cNvPr id="10" name="Google Shape;84;p1">
            <a:extLst>
              <a:ext uri="{FF2B5EF4-FFF2-40B4-BE49-F238E27FC236}">
                <a16:creationId xmlns:a16="http://schemas.microsoft.com/office/drawing/2014/main" id="{43CCDA48-2B95-9643-871C-FE5CBCFD8F21}"/>
              </a:ext>
            </a:extLst>
          </p:cNvPr>
          <p:cNvPicPr preferRelativeResize="0"/>
          <p:nvPr userDrawn="1"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182999" y="6451392"/>
            <a:ext cx="950847" cy="24380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29927376-9177-D44D-87DB-18C6A15CB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777777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oogle Shape;22;p38" descr="A close up of a sign&#10;&#10;Description automatically generated">
            <a:extLst>
              <a:ext uri="{FF2B5EF4-FFF2-40B4-BE49-F238E27FC236}">
                <a16:creationId xmlns:a16="http://schemas.microsoft.com/office/drawing/2014/main" id="{AE1AD374-9006-FD42-BC46-C0B64F7F98DB}"/>
              </a:ext>
            </a:extLst>
          </p:cNvPr>
          <p:cNvPicPr preferRelativeResize="0"/>
          <p:nvPr userDrawn="1"/>
        </p:nvPicPr>
        <p:blipFill rotWithShape="1">
          <a:blip r:embed="rId4">
            <a:alphaModFix amt="25000"/>
          </a:blip>
          <a:srcRect/>
          <a:stretch/>
        </p:blipFill>
        <p:spPr>
          <a:xfrm>
            <a:off x="183000" y="6451834"/>
            <a:ext cx="950843" cy="24380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517936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29927376-9177-D44D-87DB-18C6A15CB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777777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F4591E7-649D-F348-A4F6-583FBBBF54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510" y="857341"/>
            <a:ext cx="10204273" cy="664180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Why Insider Intelligence?</a:t>
            </a: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F29B3195-8583-3843-A3E7-BF0DD5A557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1216" y="2349358"/>
            <a:ext cx="9809568" cy="79701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/>
              <a:t>Insider Intelligence unites the best-in-breed in research from both eMarketer and Business Insider Intelligence.</a:t>
            </a:r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D8B8ACD9-92E6-BD4D-ACE2-D8F4A0A18C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1216" y="3457037"/>
            <a:ext cx="9809568" cy="1166410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/>
              <a:t>The sharp, timely analysis of Business Insider Intelligence and the rigorous, detailed data from eMarketer combine to support your business strategy, no matter what form that may take.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7F56AA23-F591-AC4C-B7C2-95BB5CDB73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1216" y="4934114"/>
            <a:ext cx="9809568" cy="79701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/>
              <a:t>Our people, our methodology and our loyalty to those items allow us to produce charts, reports and forecasts, that are above reproach.</a:t>
            </a:r>
          </a:p>
        </p:txBody>
      </p:sp>
    </p:spTree>
    <p:extLst>
      <p:ext uri="{BB962C8B-B14F-4D97-AF65-F5344CB8AC3E}">
        <p14:creationId xmlns:p14="http://schemas.microsoft.com/office/powerpoint/2010/main" val="2367849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35AACBC-FB03-9A4C-9640-80454806DA2B}"/>
              </a:ext>
            </a:extLst>
          </p:cNvPr>
          <p:cNvSpPr/>
          <p:nvPr userDrawn="1"/>
        </p:nvSpPr>
        <p:spPr>
          <a:xfrm>
            <a:off x="6191978" y="90468"/>
            <a:ext cx="5842367" cy="677829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Slide Number Placeholder 12">
            <a:extLst>
              <a:ext uri="{FF2B5EF4-FFF2-40B4-BE49-F238E27FC236}">
                <a16:creationId xmlns:a16="http://schemas.microsoft.com/office/drawing/2014/main" id="{44A409EF-C5CB-D744-B839-EDCC71EB6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>
              <a:solidFill>
                <a:srgbClr val="777777"/>
              </a:solidFill>
            </a:endParaRP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9B28C1C1-1AC5-CF4F-98A0-CBCF6F8E87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E38BD80F-BB0D-3746-81B7-984D072EF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346061"/>
            <a:ext cx="4638607" cy="1097564"/>
          </a:xfrm>
        </p:spPr>
        <p:txBody>
          <a:bodyPr lIns="0" rIns="0" anchor="t" anchorCtr="0"/>
          <a:lstStyle>
            <a:lvl1pPr>
              <a:defRPr sz="3600"/>
            </a:lvl1pPr>
          </a:lstStyle>
          <a:p>
            <a:r>
              <a:rPr lang="en-US" dirty="0"/>
              <a:t>Click to add your title here lorem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C172B6E-41BF-4D4F-83BA-EF0462503B6F}"/>
              </a:ext>
            </a:extLst>
          </p:cNvPr>
          <p:cNvCxnSpPr>
            <a:cxnSpLocks/>
          </p:cNvCxnSpPr>
          <p:nvPr userDrawn="1"/>
        </p:nvCxnSpPr>
        <p:spPr>
          <a:xfrm>
            <a:off x="6897421" y="1533766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82FF47E-BB65-F24B-A1FB-8C23ECAD4BEE}"/>
              </a:ext>
            </a:extLst>
          </p:cNvPr>
          <p:cNvCxnSpPr>
            <a:cxnSpLocks/>
          </p:cNvCxnSpPr>
          <p:nvPr userDrawn="1"/>
        </p:nvCxnSpPr>
        <p:spPr>
          <a:xfrm>
            <a:off x="9448137" y="1533766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B8A6BF1-0F22-234F-9094-F49865CA90C1}"/>
              </a:ext>
            </a:extLst>
          </p:cNvPr>
          <p:cNvCxnSpPr>
            <a:cxnSpLocks/>
          </p:cNvCxnSpPr>
          <p:nvPr userDrawn="1"/>
        </p:nvCxnSpPr>
        <p:spPr>
          <a:xfrm>
            <a:off x="6890288" y="2964827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62E86F3-2DAF-4B42-A9BD-F5BA456E2D20}"/>
              </a:ext>
            </a:extLst>
          </p:cNvPr>
          <p:cNvCxnSpPr>
            <a:cxnSpLocks/>
          </p:cNvCxnSpPr>
          <p:nvPr userDrawn="1"/>
        </p:nvCxnSpPr>
        <p:spPr>
          <a:xfrm>
            <a:off x="9448137" y="2964827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13F32DD-9CC5-214F-B8BE-EC93D2E2FB66}"/>
              </a:ext>
            </a:extLst>
          </p:cNvPr>
          <p:cNvCxnSpPr>
            <a:cxnSpLocks/>
          </p:cNvCxnSpPr>
          <p:nvPr userDrawn="1"/>
        </p:nvCxnSpPr>
        <p:spPr>
          <a:xfrm>
            <a:off x="6890288" y="4392019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AAF3162-1C7D-DA4B-BE6C-8EC9BB14C3DC}"/>
              </a:ext>
            </a:extLst>
          </p:cNvPr>
          <p:cNvCxnSpPr>
            <a:cxnSpLocks/>
          </p:cNvCxnSpPr>
          <p:nvPr userDrawn="1"/>
        </p:nvCxnSpPr>
        <p:spPr>
          <a:xfrm>
            <a:off x="9448137" y="4392019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7D1E25E-230F-AB45-8942-ABC1EDBB2F59}"/>
              </a:ext>
            </a:extLst>
          </p:cNvPr>
          <p:cNvCxnSpPr>
            <a:cxnSpLocks/>
          </p:cNvCxnSpPr>
          <p:nvPr userDrawn="1"/>
        </p:nvCxnSpPr>
        <p:spPr>
          <a:xfrm>
            <a:off x="6890288" y="5819211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 Placeholder 42">
            <a:extLst>
              <a:ext uri="{FF2B5EF4-FFF2-40B4-BE49-F238E27FC236}">
                <a16:creationId xmlns:a16="http://schemas.microsoft.com/office/drawing/2014/main" id="{0FAB8CDB-F19C-DB4F-AB74-FA8A5B0B24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3651" y="2731444"/>
            <a:ext cx="4638607" cy="1535677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2000" b="0">
                <a:solidFill>
                  <a:srgbClr val="777777"/>
                </a:solidFill>
              </a:defRPr>
            </a:lvl1pPr>
          </a:lstStyle>
          <a:p>
            <a:r>
              <a:rPr lang="en-US" sz="2000" dirty="0">
                <a:solidFill>
                  <a:srgbClr val="777777"/>
                </a:solidFill>
              </a:rPr>
              <a:t>Insider Intelligence publishes daily content throughout the year to keep our clients at the forefront of the most critical consumer trends.</a:t>
            </a:r>
          </a:p>
        </p:txBody>
      </p:sp>
      <p:sp>
        <p:nvSpPr>
          <p:cNvPr id="29" name="Text Placeholder 42">
            <a:extLst>
              <a:ext uri="{FF2B5EF4-FFF2-40B4-BE49-F238E27FC236}">
                <a16:creationId xmlns:a16="http://schemas.microsoft.com/office/drawing/2014/main" id="{FAB88F05-92A2-E84D-AD57-D9058FB03D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0287" y="816818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500+</a:t>
            </a:r>
          </a:p>
        </p:txBody>
      </p:sp>
      <p:sp>
        <p:nvSpPr>
          <p:cNvPr id="30" name="Text Placeholder 42">
            <a:extLst>
              <a:ext uri="{FF2B5EF4-FFF2-40B4-BE49-F238E27FC236}">
                <a16:creationId xmlns:a16="http://schemas.microsoft.com/office/drawing/2014/main" id="{7EB1366E-F449-A945-B8C7-F92D6D430B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5270" y="816818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6700+</a:t>
            </a:r>
          </a:p>
        </p:txBody>
      </p:sp>
      <p:sp>
        <p:nvSpPr>
          <p:cNvPr id="31" name="Text Placeholder 42">
            <a:extLst>
              <a:ext uri="{FF2B5EF4-FFF2-40B4-BE49-F238E27FC236}">
                <a16:creationId xmlns:a16="http://schemas.microsoft.com/office/drawing/2014/main" id="{C323EF3C-1AF8-954D-920E-18A5DA9DAE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0287" y="2269179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150+</a:t>
            </a:r>
          </a:p>
        </p:txBody>
      </p:sp>
      <p:sp>
        <p:nvSpPr>
          <p:cNvPr id="37" name="Text Placeholder 42">
            <a:extLst>
              <a:ext uri="{FF2B5EF4-FFF2-40B4-BE49-F238E27FC236}">
                <a16:creationId xmlns:a16="http://schemas.microsoft.com/office/drawing/2014/main" id="{6052118E-D945-B148-BF89-6610B24438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5270" y="2269179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200+</a:t>
            </a:r>
          </a:p>
        </p:txBody>
      </p:sp>
      <p:sp>
        <p:nvSpPr>
          <p:cNvPr id="46" name="Text Placeholder 42">
            <a:extLst>
              <a:ext uri="{FF2B5EF4-FFF2-40B4-BE49-F238E27FC236}">
                <a16:creationId xmlns:a16="http://schemas.microsoft.com/office/drawing/2014/main" id="{92C72ADB-77C3-E143-BFAC-15146DD298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0287" y="3705327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200+</a:t>
            </a:r>
          </a:p>
        </p:txBody>
      </p:sp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C7B2CDF7-D3A8-784B-B5EB-AC65CFC5A3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55270" y="3705327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290+</a:t>
            </a:r>
          </a:p>
        </p:txBody>
      </p:sp>
      <p:sp>
        <p:nvSpPr>
          <p:cNvPr id="52" name="Text Placeholder 42">
            <a:extLst>
              <a:ext uri="{FF2B5EF4-FFF2-40B4-BE49-F238E27FC236}">
                <a16:creationId xmlns:a16="http://schemas.microsoft.com/office/drawing/2014/main" id="{A1B01F30-C0F9-8245-BD13-8AB82F09E4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0287" y="5123368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250+</a:t>
            </a:r>
          </a:p>
        </p:txBody>
      </p:sp>
      <p:sp>
        <p:nvSpPr>
          <p:cNvPr id="53" name="Text Placeholder 42">
            <a:extLst>
              <a:ext uri="{FF2B5EF4-FFF2-40B4-BE49-F238E27FC236}">
                <a16:creationId xmlns:a16="http://schemas.microsoft.com/office/drawing/2014/main" id="{0456E4B3-0CF8-554C-A271-42B4A01F1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90287" y="1560299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Articles</a:t>
            </a:r>
          </a:p>
        </p:txBody>
      </p:sp>
      <p:sp>
        <p:nvSpPr>
          <p:cNvPr id="54" name="Text Placeholder 42">
            <a:extLst>
              <a:ext uri="{FF2B5EF4-FFF2-40B4-BE49-F238E27FC236}">
                <a16:creationId xmlns:a16="http://schemas.microsoft.com/office/drawing/2014/main" id="{35C464DF-AD43-4E47-9E05-9AE18543DA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55270" y="1551237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Charts</a:t>
            </a:r>
          </a:p>
        </p:txBody>
      </p:sp>
      <p:sp>
        <p:nvSpPr>
          <p:cNvPr id="55" name="Text Placeholder 42">
            <a:extLst>
              <a:ext uri="{FF2B5EF4-FFF2-40B4-BE49-F238E27FC236}">
                <a16:creationId xmlns:a16="http://schemas.microsoft.com/office/drawing/2014/main" id="{824A97CC-FD0A-AA47-BE27-46C4F8496D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0287" y="3003597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Newsletters</a:t>
            </a:r>
          </a:p>
        </p:txBody>
      </p:sp>
      <p:sp>
        <p:nvSpPr>
          <p:cNvPr id="56" name="Text Placeholder 42">
            <a:extLst>
              <a:ext uri="{FF2B5EF4-FFF2-40B4-BE49-F238E27FC236}">
                <a16:creationId xmlns:a16="http://schemas.microsoft.com/office/drawing/2014/main" id="{4FFE309A-E3FD-EB42-84F5-44FB6F5C87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55270" y="2994535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Forecasts</a:t>
            </a:r>
          </a:p>
        </p:txBody>
      </p:sp>
      <p:sp>
        <p:nvSpPr>
          <p:cNvPr id="58" name="Text Placeholder 42">
            <a:extLst>
              <a:ext uri="{FF2B5EF4-FFF2-40B4-BE49-F238E27FC236}">
                <a16:creationId xmlns:a16="http://schemas.microsoft.com/office/drawing/2014/main" id="{52D2049E-439C-AD42-8F97-ED8584CC03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90287" y="4425884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Podcasts</a:t>
            </a:r>
          </a:p>
        </p:txBody>
      </p:sp>
      <p:sp>
        <p:nvSpPr>
          <p:cNvPr id="59" name="Text Placeholder 42">
            <a:extLst>
              <a:ext uri="{FF2B5EF4-FFF2-40B4-BE49-F238E27FC236}">
                <a16:creationId xmlns:a16="http://schemas.microsoft.com/office/drawing/2014/main" id="{BE721B66-10FB-FA42-AC04-7CF8DB0A7D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55270" y="4416822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Reports</a:t>
            </a:r>
          </a:p>
        </p:txBody>
      </p:sp>
      <p:sp>
        <p:nvSpPr>
          <p:cNvPr id="60" name="Text Placeholder 42">
            <a:extLst>
              <a:ext uri="{FF2B5EF4-FFF2-40B4-BE49-F238E27FC236}">
                <a16:creationId xmlns:a16="http://schemas.microsoft.com/office/drawing/2014/main" id="{15610F03-CA4D-D646-A4AC-8D77A1C960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90287" y="5839521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Videos</a:t>
            </a:r>
          </a:p>
        </p:txBody>
      </p:sp>
    </p:spTree>
    <p:extLst>
      <p:ext uri="{BB962C8B-B14F-4D97-AF65-F5344CB8AC3E}">
        <p14:creationId xmlns:p14="http://schemas.microsoft.com/office/powerpoint/2010/main" val="10547579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35AACBC-FB03-9A4C-9640-80454806DA2B}"/>
              </a:ext>
            </a:extLst>
          </p:cNvPr>
          <p:cNvSpPr/>
          <p:nvPr userDrawn="1"/>
        </p:nvSpPr>
        <p:spPr>
          <a:xfrm>
            <a:off x="6191978" y="160267"/>
            <a:ext cx="6000022" cy="6778290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Slide Number Placeholder 12">
            <a:extLst>
              <a:ext uri="{FF2B5EF4-FFF2-40B4-BE49-F238E27FC236}">
                <a16:creationId xmlns:a16="http://schemas.microsoft.com/office/drawing/2014/main" id="{44A409EF-C5CB-D744-B839-EDCC71EB6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9B28C1C1-1AC5-CF4F-98A0-CBCF6F8E87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E38BD80F-BB0D-3746-81B7-984D072EF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346061"/>
            <a:ext cx="4638607" cy="1097564"/>
          </a:xfrm>
        </p:spPr>
        <p:txBody>
          <a:bodyPr lIns="0" rIns="0" anchor="t" anchorCtr="0"/>
          <a:lstStyle>
            <a:lvl1pPr>
              <a:defRPr sz="3600"/>
            </a:lvl1pPr>
          </a:lstStyle>
          <a:p>
            <a:r>
              <a:rPr lang="en-US" dirty="0"/>
              <a:t>Click to add your title here lorem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C172B6E-41BF-4D4F-83BA-EF0462503B6F}"/>
              </a:ext>
            </a:extLst>
          </p:cNvPr>
          <p:cNvCxnSpPr>
            <a:cxnSpLocks/>
          </p:cNvCxnSpPr>
          <p:nvPr userDrawn="1"/>
        </p:nvCxnSpPr>
        <p:spPr>
          <a:xfrm>
            <a:off x="6897421" y="1533766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82FF47E-BB65-F24B-A1FB-8C23ECAD4BEE}"/>
              </a:ext>
            </a:extLst>
          </p:cNvPr>
          <p:cNvCxnSpPr>
            <a:cxnSpLocks/>
          </p:cNvCxnSpPr>
          <p:nvPr userDrawn="1"/>
        </p:nvCxnSpPr>
        <p:spPr>
          <a:xfrm>
            <a:off x="9448137" y="1533766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B8A6BF1-0F22-234F-9094-F49865CA90C1}"/>
              </a:ext>
            </a:extLst>
          </p:cNvPr>
          <p:cNvCxnSpPr>
            <a:cxnSpLocks/>
          </p:cNvCxnSpPr>
          <p:nvPr userDrawn="1"/>
        </p:nvCxnSpPr>
        <p:spPr>
          <a:xfrm>
            <a:off x="6890288" y="2964827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62E86F3-2DAF-4B42-A9BD-F5BA456E2D20}"/>
              </a:ext>
            </a:extLst>
          </p:cNvPr>
          <p:cNvCxnSpPr>
            <a:cxnSpLocks/>
          </p:cNvCxnSpPr>
          <p:nvPr userDrawn="1"/>
        </p:nvCxnSpPr>
        <p:spPr>
          <a:xfrm>
            <a:off x="9448137" y="2964827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13F32DD-9CC5-214F-B8BE-EC93D2E2FB66}"/>
              </a:ext>
            </a:extLst>
          </p:cNvPr>
          <p:cNvCxnSpPr>
            <a:cxnSpLocks/>
          </p:cNvCxnSpPr>
          <p:nvPr userDrawn="1"/>
        </p:nvCxnSpPr>
        <p:spPr>
          <a:xfrm>
            <a:off x="6890288" y="4392019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AAF3162-1C7D-DA4B-BE6C-8EC9BB14C3DC}"/>
              </a:ext>
            </a:extLst>
          </p:cNvPr>
          <p:cNvCxnSpPr>
            <a:cxnSpLocks/>
          </p:cNvCxnSpPr>
          <p:nvPr userDrawn="1"/>
        </p:nvCxnSpPr>
        <p:spPr>
          <a:xfrm>
            <a:off x="9448137" y="4392019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7D1E25E-230F-AB45-8942-ABC1EDBB2F59}"/>
              </a:ext>
            </a:extLst>
          </p:cNvPr>
          <p:cNvCxnSpPr>
            <a:cxnSpLocks/>
          </p:cNvCxnSpPr>
          <p:nvPr userDrawn="1"/>
        </p:nvCxnSpPr>
        <p:spPr>
          <a:xfrm>
            <a:off x="6890288" y="5819211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 Placeholder 42">
            <a:extLst>
              <a:ext uri="{FF2B5EF4-FFF2-40B4-BE49-F238E27FC236}">
                <a16:creationId xmlns:a16="http://schemas.microsoft.com/office/drawing/2014/main" id="{0FAB8CDB-F19C-DB4F-AB74-FA8A5B0B24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3651" y="2731444"/>
            <a:ext cx="4638607" cy="1535677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2000" b="0">
                <a:solidFill>
                  <a:srgbClr val="777777"/>
                </a:solidFill>
              </a:defRPr>
            </a:lvl1pPr>
          </a:lstStyle>
          <a:p>
            <a:r>
              <a:rPr lang="en-US" sz="2000" dirty="0">
                <a:solidFill>
                  <a:srgbClr val="777777"/>
                </a:solidFill>
              </a:rPr>
              <a:t>Insider Intelligence publishes daily content throughout the year to keep our clients at the forefront of the most critical consumer trends.</a:t>
            </a:r>
          </a:p>
        </p:txBody>
      </p:sp>
      <p:sp>
        <p:nvSpPr>
          <p:cNvPr id="29" name="Text Placeholder 42">
            <a:extLst>
              <a:ext uri="{FF2B5EF4-FFF2-40B4-BE49-F238E27FC236}">
                <a16:creationId xmlns:a16="http://schemas.microsoft.com/office/drawing/2014/main" id="{FAB88F05-92A2-E84D-AD57-D9058FB03D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0287" y="816818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500+</a:t>
            </a:r>
          </a:p>
        </p:txBody>
      </p:sp>
      <p:sp>
        <p:nvSpPr>
          <p:cNvPr id="30" name="Text Placeholder 42">
            <a:extLst>
              <a:ext uri="{FF2B5EF4-FFF2-40B4-BE49-F238E27FC236}">
                <a16:creationId xmlns:a16="http://schemas.microsoft.com/office/drawing/2014/main" id="{7EB1366E-F449-A945-B8C7-F92D6D430B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5270" y="816818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6700+</a:t>
            </a:r>
          </a:p>
        </p:txBody>
      </p:sp>
      <p:sp>
        <p:nvSpPr>
          <p:cNvPr id="31" name="Text Placeholder 42">
            <a:extLst>
              <a:ext uri="{FF2B5EF4-FFF2-40B4-BE49-F238E27FC236}">
                <a16:creationId xmlns:a16="http://schemas.microsoft.com/office/drawing/2014/main" id="{C323EF3C-1AF8-954D-920E-18A5DA9DAE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0287" y="2269179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150+</a:t>
            </a:r>
          </a:p>
        </p:txBody>
      </p:sp>
      <p:sp>
        <p:nvSpPr>
          <p:cNvPr id="37" name="Text Placeholder 42">
            <a:extLst>
              <a:ext uri="{FF2B5EF4-FFF2-40B4-BE49-F238E27FC236}">
                <a16:creationId xmlns:a16="http://schemas.microsoft.com/office/drawing/2014/main" id="{6052118E-D945-B148-BF89-6610B24438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5270" y="2269179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200+</a:t>
            </a:r>
          </a:p>
        </p:txBody>
      </p:sp>
      <p:sp>
        <p:nvSpPr>
          <p:cNvPr id="46" name="Text Placeholder 42">
            <a:extLst>
              <a:ext uri="{FF2B5EF4-FFF2-40B4-BE49-F238E27FC236}">
                <a16:creationId xmlns:a16="http://schemas.microsoft.com/office/drawing/2014/main" id="{92C72ADB-77C3-E143-BFAC-15146DD298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0287" y="3705327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200+</a:t>
            </a:r>
          </a:p>
        </p:txBody>
      </p:sp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C7B2CDF7-D3A8-784B-B5EB-AC65CFC5A3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55270" y="3705327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290+</a:t>
            </a:r>
          </a:p>
        </p:txBody>
      </p:sp>
      <p:sp>
        <p:nvSpPr>
          <p:cNvPr id="52" name="Text Placeholder 42">
            <a:extLst>
              <a:ext uri="{FF2B5EF4-FFF2-40B4-BE49-F238E27FC236}">
                <a16:creationId xmlns:a16="http://schemas.microsoft.com/office/drawing/2014/main" id="{A1B01F30-C0F9-8245-BD13-8AB82F09E4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0287" y="5123368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250+</a:t>
            </a:r>
          </a:p>
        </p:txBody>
      </p:sp>
      <p:sp>
        <p:nvSpPr>
          <p:cNvPr id="53" name="Text Placeholder 42">
            <a:extLst>
              <a:ext uri="{FF2B5EF4-FFF2-40B4-BE49-F238E27FC236}">
                <a16:creationId xmlns:a16="http://schemas.microsoft.com/office/drawing/2014/main" id="{0456E4B3-0CF8-554C-A271-42B4A01F1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90287" y="1560299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Articles</a:t>
            </a:r>
          </a:p>
        </p:txBody>
      </p:sp>
      <p:sp>
        <p:nvSpPr>
          <p:cNvPr id="54" name="Text Placeholder 42">
            <a:extLst>
              <a:ext uri="{FF2B5EF4-FFF2-40B4-BE49-F238E27FC236}">
                <a16:creationId xmlns:a16="http://schemas.microsoft.com/office/drawing/2014/main" id="{35C464DF-AD43-4E47-9E05-9AE18543DA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55270" y="1551237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Charts</a:t>
            </a:r>
          </a:p>
        </p:txBody>
      </p:sp>
      <p:sp>
        <p:nvSpPr>
          <p:cNvPr id="55" name="Text Placeholder 42">
            <a:extLst>
              <a:ext uri="{FF2B5EF4-FFF2-40B4-BE49-F238E27FC236}">
                <a16:creationId xmlns:a16="http://schemas.microsoft.com/office/drawing/2014/main" id="{824A97CC-FD0A-AA47-BE27-46C4F8496D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0287" y="3003597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Newsletters</a:t>
            </a:r>
          </a:p>
        </p:txBody>
      </p:sp>
      <p:sp>
        <p:nvSpPr>
          <p:cNvPr id="56" name="Text Placeholder 42">
            <a:extLst>
              <a:ext uri="{FF2B5EF4-FFF2-40B4-BE49-F238E27FC236}">
                <a16:creationId xmlns:a16="http://schemas.microsoft.com/office/drawing/2014/main" id="{4FFE309A-E3FD-EB42-84F5-44FB6F5C87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55270" y="2994535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Forecasts</a:t>
            </a:r>
          </a:p>
        </p:txBody>
      </p:sp>
      <p:sp>
        <p:nvSpPr>
          <p:cNvPr id="58" name="Text Placeholder 42">
            <a:extLst>
              <a:ext uri="{FF2B5EF4-FFF2-40B4-BE49-F238E27FC236}">
                <a16:creationId xmlns:a16="http://schemas.microsoft.com/office/drawing/2014/main" id="{52D2049E-439C-AD42-8F97-ED8584CC03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90287" y="4425884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Podcasts</a:t>
            </a:r>
          </a:p>
        </p:txBody>
      </p:sp>
      <p:sp>
        <p:nvSpPr>
          <p:cNvPr id="59" name="Text Placeholder 42">
            <a:extLst>
              <a:ext uri="{FF2B5EF4-FFF2-40B4-BE49-F238E27FC236}">
                <a16:creationId xmlns:a16="http://schemas.microsoft.com/office/drawing/2014/main" id="{BE721B66-10FB-FA42-AC04-7CF8DB0A7D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55270" y="4416822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Reports</a:t>
            </a:r>
          </a:p>
        </p:txBody>
      </p:sp>
      <p:sp>
        <p:nvSpPr>
          <p:cNvPr id="60" name="Text Placeholder 42">
            <a:extLst>
              <a:ext uri="{FF2B5EF4-FFF2-40B4-BE49-F238E27FC236}">
                <a16:creationId xmlns:a16="http://schemas.microsoft.com/office/drawing/2014/main" id="{15610F03-CA4D-D646-A4AC-8D77A1C960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90287" y="5839521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Videos</a:t>
            </a:r>
          </a:p>
        </p:txBody>
      </p:sp>
    </p:spTree>
    <p:extLst>
      <p:ext uri="{BB962C8B-B14F-4D97-AF65-F5344CB8AC3E}">
        <p14:creationId xmlns:p14="http://schemas.microsoft.com/office/powerpoint/2010/main" val="24549890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00BDF-AF61-8545-9787-AE5878113B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516" y="2914694"/>
            <a:ext cx="5198184" cy="2483080"/>
          </a:xfrm>
        </p:spPr>
        <p:txBody>
          <a:bodyPr lIns="0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 dolor con.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E59C81F-0957-4849-BFC5-50D2D7D0F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2278654"/>
            <a:ext cx="1572866" cy="260008"/>
          </a:xfrm>
          <a:solidFill>
            <a:srgbClr val="E91019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0E417D-B365-E449-9A29-1A97F14D02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1999" y="580913"/>
            <a:ext cx="1842875" cy="4701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B0A078-41EB-9943-93EF-F1B397832DC1}"/>
              </a:ext>
            </a:extLst>
          </p:cNvPr>
          <p:cNvSpPr/>
          <p:nvPr userDrawn="1"/>
        </p:nvSpPr>
        <p:spPr>
          <a:xfrm>
            <a:off x="6726621" y="580913"/>
            <a:ext cx="5465379" cy="627708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9EECDA-A448-E14A-8F4C-2F820B42F233}"/>
              </a:ext>
            </a:extLst>
          </p:cNvPr>
          <p:cNvSpPr/>
          <p:nvPr userDrawn="1"/>
        </p:nvSpPr>
        <p:spPr>
          <a:xfrm>
            <a:off x="6726620" y="3429000"/>
            <a:ext cx="1311210" cy="3429000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C9DA6A-FFB9-754F-8C4F-0E336003758B}"/>
              </a:ext>
            </a:extLst>
          </p:cNvPr>
          <p:cNvSpPr/>
          <p:nvPr userDrawn="1"/>
        </p:nvSpPr>
        <p:spPr>
          <a:xfrm>
            <a:off x="8037830" y="1776248"/>
            <a:ext cx="1311210" cy="5088433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81160E-EEA4-4446-8DAC-049B826227E9}"/>
              </a:ext>
            </a:extLst>
          </p:cNvPr>
          <p:cNvSpPr/>
          <p:nvPr userDrawn="1"/>
        </p:nvSpPr>
        <p:spPr>
          <a:xfrm>
            <a:off x="9582809" y="4757357"/>
            <a:ext cx="1311210" cy="2107324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4AC7FB-286D-CE42-B47B-81A776520BA3}"/>
              </a:ext>
            </a:extLst>
          </p:cNvPr>
          <p:cNvSpPr/>
          <p:nvPr userDrawn="1"/>
        </p:nvSpPr>
        <p:spPr>
          <a:xfrm>
            <a:off x="10894019" y="2914694"/>
            <a:ext cx="1311210" cy="3949987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D62C0F-1976-0E41-A5AC-2811A32BCD32}"/>
              </a:ext>
            </a:extLst>
          </p:cNvPr>
          <p:cNvCxnSpPr/>
          <p:nvPr userDrawn="1"/>
        </p:nvCxnSpPr>
        <p:spPr>
          <a:xfrm>
            <a:off x="2943864" y="486323"/>
            <a:ext cx="0" cy="664098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1442640F-47CE-E04B-8946-2932A30496D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07409" y="571500"/>
            <a:ext cx="1851025" cy="479425"/>
          </a:xfrm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sz="1200" dirty="0"/>
              <a:t>Company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90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35AACBC-FB03-9A4C-9640-80454806DA2B}"/>
              </a:ext>
            </a:extLst>
          </p:cNvPr>
          <p:cNvSpPr/>
          <p:nvPr userDrawn="1"/>
        </p:nvSpPr>
        <p:spPr>
          <a:xfrm>
            <a:off x="6172200" y="149879"/>
            <a:ext cx="5842367" cy="6708120"/>
          </a:xfrm>
          <a:prstGeom prst="rect">
            <a:avLst/>
          </a:prstGeom>
          <a:solidFill>
            <a:srgbClr val="E4E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Slide Number Placeholder 12">
            <a:extLst>
              <a:ext uri="{FF2B5EF4-FFF2-40B4-BE49-F238E27FC236}">
                <a16:creationId xmlns:a16="http://schemas.microsoft.com/office/drawing/2014/main" id="{44A409EF-C5CB-D744-B839-EDCC71EB6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>
              <a:solidFill>
                <a:srgbClr val="111111"/>
              </a:solidFill>
            </a:endParaRP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9B28C1C1-1AC5-CF4F-98A0-CBCF6F8E87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E38BD80F-BB0D-3746-81B7-984D072EF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346061"/>
            <a:ext cx="4638607" cy="1097564"/>
          </a:xfrm>
        </p:spPr>
        <p:txBody>
          <a:bodyPr lIns="0" rIns="0" anchor="t" anchorCtr="0"/>
          <a:lstStyle>
            <a:lvl1pPr>
              <a:defRPr sz="3600"/>
            </a:lvl1pPr>
          </a:lstStyle>
          <a:p>
            <a:r>
              <a:rPr lang="en-US" dirty="0"/>
              <a:t>Click to add your title here lorem</a:t>
            </a:r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C47AC394-C9EF-FB43-BD7F-AD448DCFF7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3651" y="2731444"/>
            <a:ext cx="4638607" cy="1535677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2000" b="0">
                <a:solidFill>
                  <a:srgbClr val="777777"/>
                </a:solidFill>
              </a:defRPr>
            </a:lvl1pPr>
          </a:lstStyle>
          <a:p>
            <a:r>
              <a:rPr lang="en-US" sz="2000" dirty="0">
                <a:solidFill>
                  <a:srgbClr val="777777"/>
                </a:solidFill>
              </a:rPr>
              <a:t>Insider Intelligence publishes daily content throughout the year to keep our clients at the forefront of the most critical consumer trends.</a:t>
            </a:r>
          </a:p>
        </p:txBody>
      </p:sp>
    </p:spTree>
    <p:extLst>
      <p:ext uri="{BB962C8B-B14F-4D97-AF65-F5344CB8AC3E}">
        <p14:creationId xmlns:p14="http://schemas.microsoft.com/office/powerpoint/2010/main" val="17388882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10C088-21C3-C949-A7A7-45DF071F8B11}"/>
              </a:ext>
            </a:extLst>
          </p:cNvPr>
          <p:cNvSpPr/>
          <p:nvPr userDrawn="1"/>
        </p:nvSpPr>
        <p:spPr>
          <a:xfrm>
            <a:off x="773652" y="3237186"/>
            <a:ext cx="10656348" cy="304931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12">
            <a:extLst>
              <a:ext uri="{FF2B5EF4-FFF2-40B4-BE49-F238E27FC236}">
                <a16:creationId xmlns:a16="http://schemas.microsoft.com/office/drawing/2014/main" id="{44A409EF-C5CB-D744-B839-EDCC71EB6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9B28C1C1-1AC5-CF4F-98A0-CBCF6F8E87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6" name="Text Placeholder 14">
            <a:extLst>
              <a:ext uri="{FF2B5EF4-FFF2-40B4-BE49-F238E27FC236}">
                <a16:creationId xmlns:a16="http://schemas.microsoft.com/office/drawing/2014/main" id="{648851BB-4F9B-5B4E-B226-D402A423D5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43800" y="1327010"/>
            <a:ext cx="3886200" cy="134461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E38BD80F-BB0D-3746-81B7-984D072EF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346060"/>
            <a:ext cx="6579648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your title here 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4155287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0B0CA088-51B4-AA40-A9C5-85D4A52BF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AD4F317-4EEB-9842-BE5D-6C32EAD332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040670" cy="260008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WHAT WE DO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B102B31-77F1-6E40-8ED7-1DC1BD4608E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7400927"/>
              </p:ext>
            </p:extLst>
          </p:nvPr>
        </p:nvGraphicFramePr>
        <p:xfrm>
          <a:off x="773652" y="2431726"/>
          <a:ext cx="10656348" cy="3844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174">
                  <a:extLst>
                    <a:ext uri="{9D8B030D-6E8A-4147-A177-3AD203B41FA5}">
                      <a16:colId xmlns:a16="http://schemas.microsoft.com/office/drawing/2014/main" val="4154458737"/>
                    </a:ext>
                  </a:extLst>
                </a:gridCol>
                <a:gridCol w="5328174">
                  <a:extLst>
                    <a:ext uri="{9D8B030D-6E8A-4147-A177-3AD203B41FA5}">
                      <a16:colId xmlns:a16="http://schemas.microsoft.com/office/drawing/2014/main" val="321025139"/>
                    </a:ext>
                  </a:extLst>
                </a:gridCol>
              </a:tblGrid>
              <a:tr h="1281421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cap="none" dirty="0">
                        <a:solidFill>
                          <a:srgbClr val="777777"/>
                        </a:solidFill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cap="none" dirty="0">
                        <a:solidFill>
                          <a:srgbClr val="777777"/>
                        </a:solidFill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401860"/>
                  </a:ext>
                </a:extLst>
              </a:tr>
              <a:tr h="1281421">
                <a:tc>
                  <a:txBody>
                    <a:bodyPr/>
                    <a:lstStyle/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cap="none" dirty="0">
                        <a:solidFill>
                          <a:srgbClr val="777777"/>
                        </a:solidFill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cap="none" dirty="0">
                        <a:solidFill>
                          <a:srgbClr val="777777"/>
                        </a:solidFill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742914"/>
                  </a:ext>
                </a:extLst>
              </a:tr>
              <a:tr h="1281421">
                <a:tc>
                  <a:txBody>
                    <a:bodyPr/>
                    <a:lstStyle/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lang="en-US" sz="1400" b="0" i="0" u="none" strike="noStrike" cap="none" dirty="0">
                        <a:solidFill>
                          <a:srgbClr val="77777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089565"/>
                  </a:ext>
                </a:extLst>
              </a:tr>
            </a:tbl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ADB06D18-01B7-C74A-8843-1E36B9F18E99}"/>
              </a:ext>
            </a:extLst>
          </p:cNvPr>
          <p:cNvSpPr/>
          <p:nvPr userDrawn="1"/>
        </p:nvSpPr>
        <p:spPr>
          <a:xfrm>
            <a:off x="5986059" y="2431726"/>
            <a:ext cx="186141" cy="3854774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1111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28605D-9922-1D40-B84D-C8FD87059E82}"/>
              </a:ext>
            </a:extLst>
          </p:cNvPr>
          <p:cNvSpPr/>
          <p:nvPr userDrawn="1"/>
        </p:nvSpPr>
        <p:spPr>
          <a:xfrm>
            <a:off x="771508" y="2431726"/>
            <a:ext cx="186141" cy="3854774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11111"/>
              </a:solidFill>
            </a:endParaRPr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0A257037-8EF9-8041-BA93-CB8FF65B05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1700" y="1346060"/>
            <a:ext cx="5218910" cy="590931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90000"/>
              </a:lnSpc>
              <a:buNone/>
              <a:defRPr sz="3600" b="1"/>
            </a:lvl1pPr>
          </a:lstStyle>
          <a:p>
            <a:pPr lvl="0"/>
            <a:r>
              <a:rPr lang="en-US" dirty="0"/>
              <a:t>What We Don’t Do</a:t>
            </a:r>
          </a:p>
        </p:txBody>
      </p:sp>
      <p:sp>
        <p:nvSpPr>
          <p:cNvPr id="22" name="Text Placeholder 42">
            <a:extLst>
              <a:ext uri="{FF2B5EF4-FFF2-40B4-BE49-F238E27FC236}">
                <a16:creationId xmlns:a16="http://schemas.microsoft.com/office/drawing/2014/main" id="{AF4BB12C-0E47-4F41-8705-72E672EE12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1508" y="1346060"/>
            <a:ext cx="4851370" cy="590931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90000"/>
              </a:lnSpc>
              <a:buNone/>
              <a:defRPr sz="3600" b="1"/>
            </a:lvl1pPr>
          </a:lstStyle>
          <a:p>
            <a:pPr lvl="0"/>
            <a:r>
              <a:rPr lang="en-US" dirty="0"/>
              <a:t>What We Do</a:t>
            </a:r>
          </a:p>
        </p:txBody>
      </p:sp>
      <p:sp>
        <p:nvSpPr>
          <p:cNvPr id="23" name="Text Placeholder 42">
            <a:extLst>
              <a:ext uri="{FF2B5EF4-FFF2-40B4-BE49-F238E27FC236}">
                <a16:creationId xmlns:a16="http://schemas.microsoft.com/office/drawing/2014/main" id="{183DBF67-6D21-B540-9C24-D5E8BB6FE5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44630" y="2699463"/>
            <a:ext cx="4355790" cy="738664"/>
          </a:xfrm>
        </p:spPr>
        <p:txBody>
          <a:bodyPr wrap="square" lIns="0" rIns="0" anchor="ctr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/>
            </a:lvl1pPr>
          </a:lstStyle>
          <a:p>
            <a:pPr lvl="0"/>
            <a:r>
              <a:rPr lang="en-US" dirty="0"/>
              <a:t>Follow the trends, not our client’s wishes. </a:t>
            </a:r>
          </a:p>
          <a:p>
            <a:pPr lvl="0"/>
            <a:r>
              <a:rPr lang="en-US" dirty="0"/>
              <a:t>As trends emerge and change, we make sure </a:t>
            </a:r>
          </a:p>
          <a:p>
            <a:pPr lvl="0"/>
            <a:r>
              <a:rPr lang="en-US" dirty="0"/>
              <a:t>we’re on top of it and that we get it right.</a:t>
            </a:r>
          </a:p>
        </p:txBody>
      </p:sp>
      <p:sp>
        <p:nvSpPr>
          <p:cNvPr id="24" name="Text Placeholder 42">
            <a:extLst>
              <a:ext uri="{FF2B5EF4-FFF2-40B4-BE49-F238E27FC236}">
                <a16:creationId xmlns:a16="http://schemas.microsoft.com/office/drawing/2014/main" id="{33646883-FC88-F64F-A998-13469B8741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44630" y="3984525"/>
            <a:ext cx="4355790" cy="738664"/>
          </a:xfrm>
        </p:spPr>
        <p:txBody>
          <a:bodyPr wrap="square" lIns="0" rIns="0" anchor="ctr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/>
            </a:lvl1pPr>
          </a:lstStyle>
          <a:p>
            <a:pPr lvl="0"/>
            <a:r>
              <a:rPr lang="en-US" dirty="0"/>
              <a:t>Give all clients the benefit of our content. </a:t>
            </a:r>
          </a:p>
          <a:p>
            <a:pPr lvl="0"/>
            <a:r>
              <a:rPr lang="en-US" dirty="0"/>
              <a:t>We don’t try appease anyone and have </a:t>
            </a:r>
          </a:p>
          <a:p>
            <a:pPr lvl="0"/>
            <a:r>
              <a:rPr lang="en-US" dirty="0"/>
              <a:t>no axe to grind.</a:t>
            </a:r>
          </a:p>
        </p:txBody>
      </p:sp>
      <p:sp>
        <p:nvSpPr>
          <p:cNvPr id="25" name="Text Placeholder 42">
            <a:extLst>
              <a:ext uri="{FF2B5EF4-FFF2-40B4-BE49-F238E27FC236}">
                <a16:creationId xmlns:a16="http://schemas.microsoft.com/office/drawing/2014/main" id="{C157AD6C-1CC5-EB4A-B905-96AEDB463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44630" y="5269587"/>
            <a:ext cx="4355790" cy="738664"/>
          </a:xfrm>
        </p:spPr>
        <p:txBody>
          <a:bodyPr wrap="square" lIns="0" rIns="0" anchor="ctr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/>
            </a:lvl1pPr>
          </a:lstStyle>
          <a:p>
            <a:pPr lvl="0"/>
            <a:r>
              <a:rPr lang="en-US" dirty="0"/>
              <a:t>Portray what's happening in the market.</a:t>
            </a:r>
          </a:p>
          <a:p>
            <a:pPr lvl="0"/>
            <a:r>
              <a:rPr lang="en-US" dirty="0"/>
              <a:t>If trends shift and new data comes to light, we shift with it. Our interview schedule is determined by need, not by request or favoritism.</a:t>
            </a:r>
          </a:p>
        </p:txBody>
      </p:sp>
      <p:sp>
        <p:nvSpPr>
          <p:cNvPr id="29" name="Text Placeholder 42">
            <a:extLst>
              <a:ext uri="{FF2B5EF4-FFF2-40B4-BE49-F238E27FC236}">
                <a16:creationId xmlns:a16="http://schemas.microsoft.com/office/drawing/2014/main" id="{7C398F59-7FF9-0F46-840C-7E3567F5CF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7839" y="2699463"/>
            <a:ext cx="4355790" cy="738664"/>
          </a:xfrm>
        </p:spPr>
        <p:txBody>
          <a:bodyPr wrap="square" lIns="0" rIns="0" anchor="ctr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/>
            </a:lvl1pPr>
          </a:lstStyle>
          <a:p>
            <a:pPr lvl="0"/>
            <a:r>
              <a:rPr lang="en-US" dirty="0"/>
              <a:t>Conflicts of Interest: Some firms hold back because </a:t>
            </a:r>
          </a:p>
          <a:p>
            <a:pPr lvl="0"/>
            <a:r>
              <a:rPr lang="en-US" dirty="0"/>
              <a:t>their clients and shareholders suffer if trends shift in undesirable directions.</a:t>
            </a:r>
          </a:p>
        </p:txBody>
      </p:sp>
      <p:sp>
        <p:nvSpPr>
          <p:cNvPr id="30" name="Text Placeholder 42">
            <a:extLst>
              <a:ext uri="{FF2B5EF4-FFF2-40B4-BE49-F238E27FC236}">
                <a16:creationId xmlns:a16="http://schemas.microsoft.com/office/drawing/2014/main" id="{1DD0E1D6-0386-5341-B989-B69CABA181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7839" y="3984525"/>
            <a:ext cx="4355790" cy="738664"/>
          </a:xfrm>
        </p:spPr>
        <p:txBody>
          <a:bodyPr wrap="square" lIns="0" rIns="0" anchor="ctr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/>
            </a:lvl1pPr>
          </a:lstStyle>
          <a:p>
            <a:pPr lvl="0"/>
            <a:r>
              <a:rPr lang="en-US" dirty="0"/>
              <a:t>Consult: Other firms sell analyst time and vendor </a:t>
            </a:r>
          </a:p>
          <a:p>
            <a:pPr lvl="0"/>
            <a:r>
              <a:rPr lang="en-US" dirty="0"/>
              <a:t>rankings, which limits objectivity and skews results. </a:t>
            </a:r>
          </a:p>
        </p:txBody>
      </p:sp>
      <p:sp>
        <p:nvSpPr>
          <p:cNvPr id="31" name="Text Placeholder 42">
            <a:extLst>
              <a:ext uri="{FF2B5EF4-FFF2-40B4-BE49-F238E27FC236}">
                <a16:creationId xmlns:a16="http://schemas.microsoft.com/office/drawing/2014/main" id="{A95057B1-01EC-E141-9135-28FF090A2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57839" y="5269587"/>
            <a:ext cx="4355790" cy="738664"/>
          </a:xfrm>
        </p:spPr>
        <p:txBody>
          <a:bodyPr wrap="square" lIns="0" rIns="0" anchor="ctr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/>
            </a:lvl1pPr>
          </a:lstStyle>
          <a:p>
            <a:pPr lvl="0"/>
            <a:r>
              <a:rPr lang="en-US" dirty="0"/>
              <a:t>Pay for Play: We don’t let clients commission </a:t>
            </a:r>
          </a:p>
          <a:p>
            <a:pPr lvl="0"/>
            <a:r>
              <a:rPr lang="en-US" dirty="0"/>
              <a:t>research or have any editorial oversight.</a:t>
            </a:r>
          </a:p>
        </p:txBody>
      </p:sp>
    </p:spTree>
    <p:extLst>
      <p:ext uri="{BB962C8B-B14F-4D97-AF65-F5344CB8AC3E}">
        <p14:creationId xmlns:p14="http://schemas.microsoft.com/office/powerpoint/2010/main" val="14631457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848237"/>
            <a:ext cx="10618248" cy="1325563"/>
          </a:xfrm>
        </p:spPr>
        <p:txBody>
          <a:bodyPr lIns="0" rIns="0" anchor="ctr" anchorCtr="0"/>
          <a:lstStyle>
            <a:lvl1pPr algn="ctr">
              <a:defRPr sz="3600"/>
            </a:lvl1pPr>
          </a:lstStyle>
          <a:p>
            <a:r>
              <a:rPr lang="en-US" dirty="0"/>
              <a:t>Click to add your title here lorem ipsum dolor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563515"/>
            <a:ext cx="10629900" cy="1311128"/>
          </a:xfrm>
        </p:spPr>
        <p:txBody>
          <a:bodyPr wrap="square" lIns="0" rIns="0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88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100%</a:t>
            </a:r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3935816"/>
            <a:ext cx="10629900" cy="1596014"/>
          </a:xfrm>
        </p:spPr>
        <p:txBody>
          <a:bodyPr lIns="0" rIns="0" anchor="t" anchorCtr="0">
            <a:spAutoFit/>
          </a:bodyPr>
          <a:lstStyle>
            <a:lvl1pPr marL="0" indent="0" algn="ctr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0B0CA088-51B4-AA40-A9C5-85D4A52BF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575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848237"/>
            <a:ext cx="10618248" cy="1325563"/>
          </a:xfrm>
        </p:spPr>
        <p:txBody>
          <a:bodyPr lIns="0" rIns="0" anchor="ctr" anchorCtr="0"/>
          <a:lstStyle>
            <a:lvl1pPr algn="ctr">
              <a:defRPr sz="3600"/>
            </a:lvl1pPr>
          </a:lstStyle>
          <a:p>
            <a:r>
              <a:rPr lang="en-US" dirty="0"/>
              <a:t>Click to add your title here lorem ipsum dolor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785114"/>
            <a:ext cx="5221224" cy="1089529"/>
          </a:xfrm>
        </p:spPr>
        <p:txBody>
          <a:bodyPr wrap="square" lIns="0" rIns="0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72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100%</a:t>
            </a:r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3935816"/>
            <a:ext cx="5221224" cy="1535741"/>
          </a:xfrm>
        </p:spPr>
        <p:txBody>
          <a:bodyPr lIns="0" rIns="0" anchor="t" anchorCtr="0">
            <a:spAutoFit/>
          </a:bodyPr>
          <a:lstStyle>
            <a:lvl1pPr marL="0" indent="0" algn="ctr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0B0CA088-51B4-AA40-A9C5-85D4A52BF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E02D4477-C32E-DB40-8CBA-5520C7578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70676" y="2785114"/>
            <a:ext cx="5221224" cy="1089529"/>
          </a:xfrm>
        </p:spPr>
        <p:txBody>
          <a:bodyPr wrap="square" lIns="0" rIns="0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72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200%</a:t>
            </a:r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26F08196-A6B7-4E42-B303-160E8EE9A2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0676" y="3935816"/>
            <a:ext cx="5221224" cy="1535741"/>
          </a:xfrm>
        </p:spPr>
        <p:txBody>
          <a:bodyPr lIns="0" rIns="0" anchor="t" anchorCtr="0">
            <a:spAutoFit/>
          </a:bodyPr>
          <a:lstStyle>
            <a:lvl1pPr marL="0" indent="0" algn="ctr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38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848237"/>
            <a:ext cx="10618248" cy="1325563"/>
          </a:xfrm>
        </p:spPr>
        <p:txBody>
          <a:bodyPr lIns="0" rIns="0" anchor="ctr" anchorCtr="0"/>
          <a:lstStyle>
            <a:lvl1pPr algn="ctr">
              <a:defRPr sz="3600"/>
            </a:lvl1pPr>
          </a:lstStyle>
          <a:p>
            <a:r>
              <a:rPr lang="en-US" dirty="0"/>
              <a:t>Click to add your title here lorem ipsum dolor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3034413"/>
            <a:ext cx="3291840" cy="840230"/>
          </a:xfrm>
        </p:spPr>
        <p:txBody>
          <a:bodyPr wrap="square" lIns="0" rIns="0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54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100%</a:t>
            </a:r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3935816"/>
            <a:ext cx="3291840" cy="1723805"/>
          </a:xfrm>
        </p:spPr>
        <p:txBody>
          <a:bodyPr lIns="0" rIns="0" anchor="t" anchorCtr="0">
            <a:sp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0B0CA088-51B4-AA40-A9C5-85D4A52BF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E02D4477-C32E-DB40-8CBA-5520C7578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31030" y="3034413"/>
            <a:ext cx="3291840" cy="840230"/>
          </a:xfrm>
        </p:spPr>
        <p:txBody>
          <a:bodyPr wrap="square" lIns="0" rIns="0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54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200%</a:t>
            </a:r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26F08196-A6B7-4E42-B303-160E8EE9A2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1030" y="3935816"/>
            <a:ext cx="3291840" cy="1723805"/>
          </a:xfrm>
        </p:spPr>
        <p:txBody>
          <a:bodyPr lIns="0" rIns="0" anchor="t" anchorCtr="0">
            <a:sp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E9D1ED6E-D5B3-564F-B1BC-E1DD78A547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0060" y="3034413"/>
            <a:ext cx="3291840" cy="840230"/>
          </a:xfrm>
        </p:spPr>
        <p:txBody>
          <a:bodyPr wrap="square" lIns="0" rIns="0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54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300%</a:t>
            </a:r>
          </a:p>
        </p:txBody>
      </p:sp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CB3186FE-25BF-D84C-A015-B99D20674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0060" y="3935816"/>
            <a:ext cx="3291840" cy="1723805"/>
          </a:xfrm>
        </p:spPr>
        <p:txBody>
          <a:bodyPr lIns="0" rIns="0" anchor="t" anchorCtr="0">
            <a:sp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108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848237"/>
            <a:ext cx="10616184" cy="1325563"/>
          </a:xfrm>
        </p:spPr>
        <p:txBody>
          <a:bodyPr lIns="0" rIns="0" anchor="ctr" anchorCtr="0"/>
          <a:lstStyle>
            <a:lvl1pPr algn="ctr">
              <a:defRPr sz="3600"/>
            </a:lvl1pPr>
          </a:lstStyle>
          <a:p>
            <a:r>
              <a:rPr lang="en-US" dirty="0"/>
              <a:t>Click to add your title here lorem ipsum dolor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785114"/>
            <a:ext cx="3538728" cy="1089529"/>
          </a:xfrm>
        </p:spPr>
        <p:txBody>
          <a:bodyPr wrap="square" lIns="0" rIns="0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72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100%</a:t>
            </a: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0B0CA088-51B4-AA40-A9C5-85D4A52BF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26F08196-A6B7-4E42-B303-160E8EE9A2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0728" y="2785114"/>
            <a:ext cx="7091172" cy="1166410"/>
          </a:xfrm>
        </p:spPr>
        <p:txBody>
          <a:bodyPr wrap="square" lIns="0" rIns="0" anchor="t" anchorCtr="0">
            <a:sp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8329A9C9-CAF9-8344-B947-6E4DE3C3D8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936" y="4480262"/>
            <a:ext cx="3538728" cy="1089529"/>
          </a:xfrm>
        </p:spPr>
        <p:txBody>
          <a:bodyPr wrap="square" lIns="0" rIns="0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72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200%</a:t>
            </a:r>
          </a:p>
        </p:txBody>
      </p:sp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2CC5345D-81F7-AB40-A8C6-2AA8FAAEC3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98664" y="4480262"/>
            <a:ext cx="7091172" cy="1166410"/>
          </a:xfrm>
        </p:spPr>
        <p:txBody>
          <a:bodyPr wrap="square" lIns="0" rIns="0" anchor="t" anchorCtr="0">
            <a:sp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216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848237"/>
            <a:ext cx="10616184" cy="1325563"/>
          </a:xfrm>
        </p:spPr>
        <p:txBody>
          <a:bodyPr lIns="0" rIns="0" anchor="ctr" anchorCtr="0"/>
          <a:lstStyle>
            <a:lvl1pPr algn="ctr">
              <a:defRPr sz="3600"/>
            </a:lvl1pPr>
          </a:lstStyle>
          <a:p>
            <a:r>
              <a:rPr lang="en-US" dirty="0"/>
              <a:t>Click to add your title here lorem ipsum dolor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412937"/>
            <a:ext cx="2651760" cy="923330"/>
          </a:xfrm>
        </p:spPr>
        <p:txBody>
          <a:bodyPr wrap="square" lIns="0" rIns="0"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48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100%</a:t>
            </a: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0B0CA088-51B4-AA40-A9C5-85D4A52BF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26F08196-A6B7-4E42-B303-160E8EE9A2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11696" y="2377737"/>
            <a:ext cx="7980204" cy="958529"/>
          </a:xfrm>
        </p:spPr>
        <p:txBody>
          <a:bodyPr wrap="square" lIns="0" rIns="0" anchor="t" anchorCtr="0"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8329A9C9-CAF9-8344-B947-6E4DE3C3D8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7368" y="3727245"/>
            <a:ext cx="2651760" cy="923330"/>
          </a:xfrm>
        </p:spPr>
        <p:txBody>
          <a:bodyPr wrap="square" lIns="0" rIns="0"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48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200%</a:t>
            </a:r>
          </a:p>
        </p:txBody>
      </p:sp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2CC5345D-81F7-AB40-A8C6-2AA8FAAEC3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5412" y="3727245"/>
            <a:ext cx="7964424" cy="923330"/>
          </a:xfrm>
        </p:spPr>
        <p:txBody>
          <a:bodyPr wrap="square" lIns="0" rIns="0" anchor="t" anchorCtr="0"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  <p:sp>
        <p:nvSpPr>
          <p:cNvPr id="11" name="Text Placeholder 42">
            <a:extLst>
              <a:ext uri="{FF2B5EF4-FFF2-40B4-BE49-F238E27FC236}">
                <a16:creationId xmlns:a16="http://schemas.microsoft.com/office/drawing/2014/main" id="{0F88A233-F7F5-4247-8C98-24DE4FB686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3652" y="5041553"/>
            <a:ext cx="2651760" cy="923330"/>
          </a:xfrm>
        </p:spPr>
        <p:txBody>
          <a:bodyPr wrap="square" lIns="0" rIns="0"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48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300%</a:t>
            </a:r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21D6B06F-367B-0A4B-B586-41D2A8682A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39128" y="5041553"/>
            <a:ext cx="7964424" cy="923330"/>
          </a:xfrm>
        </p:spPr>
        <p:txBody>
          <a:bodyPr wrap="square" lIns="0" rIns="0" anchor="t" anchorCtr="0"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869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848237"/>
            <a:ext cx="10618248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your title here lorem ipsum dolor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900219"/>
            <a:ext cx="5221224" cy="646331"/>
          </a:xfrm>
        </p:spPr>
        <p:txBody>
          <a:bodyPr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3607723"/>
            <a:ext cx="5221224" cy="2670247"/>
          </a:xfrm>
        </p:spPr>
        <p:txBody>
          <a:bodyPr lIns="0" rIns="0"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at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 Nam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Nunc </a:t>
            </a:r>
            <a:r>
              <a:rPr lang="en-US" dirty="0" err="1"/>
              <a:t>nec</a:t>
            </a:r>
            <a:r>
              <a:rPr lang="en-US" dirty="0"/>
              <a:t> Bibendum.</a:t>
            </a:r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151798F7-39D0-0E4B-A3C6-B162B34013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72200" y="2900219"/>
            <a:ext cx="5219700" cy="646331"/>
          </a:xfrm>
        </p:spPr>
        <p:txBody>
          <a:bodyPr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46" name="Text Placeholder 42">
            <a:extLst>
              <a:ext uri="{FF2B5EF4-FFF2-40B4-BE49-F238E27FC236}">
                <a16:creationId xmlns:a16="http://schemas.microsoft.com/office/drawing/2014/main" id="{4826C863-3A37-6549-8B22-788E0C394D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3607723"/>
            <a:ext cx="5219700" cy="2670247"/>
          </a:xfrm>
        </p:spPr>
        <p:txBody>
          <a:bodyPr lIns="0" rIns="0"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at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 Nam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Nunc </a:t>
            </a:r>
            <a:r>
              <a:rPr lang="en-US" dirty="0" err="1"/>
              <a:t>nec</a:t>
            </a:r>
            <a:r>
              <a:rPr lang="en-US" dirty="0"/>
              <a:t> Bibendum.</a:t>
            </a: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0B0CA088-51B4-AA40-A9C5-85D4A52BF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DCD82BA-D253-B343-89A6-593596B3F4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737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845172"/>
            <a:ext cx="10786244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your title here lorem ipsum dolor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652" y="2507725"/>
            <a:ext cx="5208048" cy="590931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3652" y="3159829"/>
            <a:ext cx="5208048" cy="1102674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C98114D0-CA94-E24F-8E32-4BE7AD9647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3652" y="4521212"/>
            <a:ext cx="5208048" cy="590931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4B602996-4C47-CC46-B0D9-632CC10F28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3652" y="5173316"/>
            <a:ext cx="5208048" cy="1102674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5916C9A-7851-624F-A31A-2D7740FF22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5" name="Slide Number Placeholder 12">
            <a:extLst>
              <a:ext uri="{FF2B5EF4-FFF2-40B4-BE49-F238E27FC236}">
                <a16:creationId xmlns:a16="http://schemas.microsoft.com/office/drawing/2014/main" id="{7B23B355-4682-8E44-8303-A1EFE2889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42">
            <a:extLst>
              <a:ext uri="{FF2B5EF4-FFF2-40B4-BE49-F238E27FC236}">
                <a16:creationId xmlns:a16="http://schemas.microsoft.com/office/drawing/2014/main" id="{EFB0AF25-2209-2549-8AE9-CA8B135308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1848" y="2507725"/>
            <a:ext cx="5208048" cy="590931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16" name="Text Placeholder 42">
            <a:extLst>
              <a:ext uri="{FF2B5EF4-FFF2-40B4-BE49-F238E27FC236}">
                <a16:creationId xmlns:a16="http://schemas.microsoft.com/office/drawing/2014/main" id="{95CB0941-C549-8747-9E2B-B578978CB2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51848" y="3159829"/>
            <a:ext cx="5208048" cy="1102674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7" name="Text Placeholder 42">
            <a:extLst>
              <a:ext uri="{FF2B5EF4-FFF2-40B4-BE49-F238E27FC236}">
                <a16:creationId xmlns:a16="http://schemas.microsoft.com/office/drawing/2014/main" id="{996DDD83-EB6F-394E-8C37-CB4B00CE98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51848" y="4521212"/>
            <a:ext cx="5208048" cy="590931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18" name="Text Placeholder 42">
            <a:extLst>
              <a:ext uri="{FF2B5EF4-FFF2-40B4-BE49-F238E27FC236}">
                <a16:creationId xmlns:a16="http://schemas.microsoft.com/office/drawing/2014/main" id="{61B82443-3B56-9143-8C9F-75FB45EAEB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1848" y="5173316"/>
            <a:ext cx="5208048" cy="1102674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</p:spTree>
    <p:extLst>
      <p:ext uri="{BB962C8B-B14F-4D97-AF65-F5344CB8AC3E}">
        <p14:creationId xmlns:p14="http://schemas.microsoft.com/office/powerpoint/2010/main" val="16277186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5B0A078-41EB-9943-93EF-F1B397832DC1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0E417D-B365-E449-9A29-1A97F14D02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213" y="580914"/>
            <a:ext cx="1974970" cy="50381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9EECDA-A448-E14A-8F4C-2F820B42F233}"/>
              </a:ext>
            </a:extLst>
          </p:cNvPr>
          <p:cNvSpPr/>
          <p:nvPr userDrawn="1"/>
        </p:nvSpPr>
        <p:spPr>
          <a:xfrm>
            <a:off x="6726620" y="3135086"/>
            <a:ext cx="1311210" cy="3722914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C9DA6A-FFB9-754F-8C4F-0E336003758B}"/>
              </a:ext>
            </a:extLst>
          </p:cNvPr>
          <p:cNvSpPr/>
          <p:nvPr userDrawn="1"/>
        </p:nvSpPr>
        <p:spPr>
          <a:xfrm>
            <a:off x="8037830" y="580914"/>
            <a:ext cx="1311210" cy="6283768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81160E-EEA4-4446-8DAC-049B826227E9}"/>
              </a:ext>
            </a:extLst>
          </p:cNvPr>
          <p:cNvSpPr/>
          <p:nvPr userDrawn="1"/>
        </p:nvSpPr>
        <p:spPr>
          <a:xfrm>
            <a:off x="9582809" y="4428917"/>
            <a:ext cx="1311210" cy="2435764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4AC7FB-286D-CE42-B47B-81A776520BA3}"/>
              </a:ext>
            </a:extLst>
          </p:cNvPr>
          <p:cNvSpPr/>
          <p:nvPr userDrawn="1"/>
        </p:nvSpPr>
        <p:spPr>
          <a:xfrm>
            <a:off x="10894019" y="2299064"/>
            <a:ext cx="1311210" cy="4565618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0AE2986-8F6E-8C48-8570-20312EFEA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153" y="2246559"/>
            <a:ext cx="5198184" cy="2336024"/>
          </a:xfrm>
        </p:spPr>
        <p:txBody>
          <a:bodyPr lIns="0" anchor="b">
            <a:normAutofit/>
          </a:bodyPr>
          <a:lstStyle>
            <a:lvl1pPr algn="l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 dolor con.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9E0645E-1DB6-FA4E-B96E-D0A7FFFB98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1665644"/>
            <a:ext cx="1572866" cy="260008"/>
          </a:xfrm>
          <a:solidFill>
            <a:srgbClr val="E91019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16" name="Text Placeholder 42">
            <a:extLst>
              <a:ext uri="{FF2B5EF4-FFF2-40B4-BE49-F238E27FC236}">
                <a16:creationId xmlns:a16="http://schemas.microsoft.com/office/drawing/2014/main" id="{A0AAAE41-C7FA-EA44-8C20-D6E9A5EE59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7153" y="4772861"/>
            <a:ext cx="5198184" cy="1373596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2800" b="0">
                <a:solidFill>
                  <a:srgbClr val="777777"/>
                </a:solidFill>
              </a:defRPr>
            </a:lvl1pPr>
          </a:lstStyle>
          <a:p>
            <a:pPr lvl="0"/>
            <a:r>
              <a:rPr lang="en-US" dirty="0"/>
              <a:t>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1999" y="2220024"/>
            <a:ext cx="4760011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2770" y="2707535"/>
            <a:ext cx="4309242" cy="844142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8A713FD-1D10-524F-B3E5-E299B671D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900FF76-5AA9-2843-9860-195602A57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42">
            <a:extLst>
              <a:ext uri="{FF2B5EF4-FFF2-40B4-BE49-F238E27FC236}">
                <a16:creationId xmlns:a16="http://schemas.microsoft.com/office/drawing/2014/main" id="{F0AF9D77-9128-9B42-9B51-9FDB01CF21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1158" y="2220024"/>
            <a:ext cx="4760011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24" name="Text Placeholder 42">
            <a:extLst>
              <a:ext uri="{FF2B5EF4-FFF2-40B4-BE49-F238E27FC236}">
                <a16:creationId xmlns:a16="http://schemas.microsoft.com/office/drawing/2014/main" id="{DDA0DB6C-7CE5-C74D-9899-90443798DF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1927" y="2707535"/>
            <a:ext cx="4309243" cy="844142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sp>
        <p:nvSpPr>
          <p:cNvPr id="25" name="Text Placeholder 42">
            <a:extLst>
              <a:ext uri="{FF2B5EF4-FFF2-40B4-BE49-F238E27FC236}">
                <a16:creationId xmlns:a16="http://schemas.microsoft.com/office/drawing/2014/main" id="{029E554C-2448-FA4F-9C7A-FE43D18CB5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99" y="3563082"/>
            <a:ext cx="4760011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26" name="Text Placeholder 42">
            <a:extLst>
              <a:ext uri="{FF2B5EF4-FFF2-40B4-BE49-F238E27FC236}">
                <a16:creationId xmlns:a16="http://schemas.microsoft.com/office/drawing/2014/main" id="{AFBBAA9D-D8BB-F64A-86C1-5668D94702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2770" y="4050593"/>
            <a:ext cx="4309242" cy="844142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sp>
        <p:nvSpPr>
          <p:cNvPr id="27" name="Text Placeholder 42">
            <a:extLst>
              <a:ext uri="{FF2B5EF4-FFF2-40B4-BE49-F238E27FC236}">
                <a16:creationId xmlns:a16="http://schemas.microsoft.com/office/drawing/2014/main" id="{A447F6A8-826C-9840-BB0C-31F25304BD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1158" y="3563082"/>
            <a:ext cx="4760011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28" name="Text Placeholder 42">
            <a:extLst>
              <a:ext uri="{FF2B5EF4-FFF2-40B4-BE49-F238E27FC236}">
                <a16:creationId xmlns:a16="http://schemas.microsoft.com/office/drawing/2014/main" id="{9FB96702-CE1D-DD43-8628-9E95BB5683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61927" y="4050593"/>
            <a:ext cx="4309243" cy="844142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sp>
        <p:nvSpPr>
          <p:cNvPr id="29" name="Text Placeholder 42">
            <a:extLst>
              <a:ext uri="{FF2B5EF4-FFF2-40B4-BE49-F238E27FC236}">
                <a16:creationId xmlns:a16="http://schemas.microsoft.com/office/drawing/2014/main" id="{D3D20CDC-56D6-9B47-ACB6-4963CDEEC0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1999" y="4954500"/>
            <a:ext cx="4760011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30" name="Text Placeholder 42">
            <a:extLst>
              <a:ext uri="{FF2B5EF4-FFF2-40B4-BE49-F238E27FC236}">
                <a16:creationId xmlns:a16="http://schemas.microsoft.com/office/drawing/2014/main" id="{37671C34-D314-8F40-984A-860B9755DA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2770" y="5442011"/>
            <a:ext cx="4309242" cy="844142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sp>
        <p:nvSpPr>
          <p:cNvPr id="31" name="Text Placeholder 42">
            <a:extLst>
              <a:ext uri="{FF2B5EF4-FFF2-40B4-BE49-F238E27FC236}">
                <a16:creationId xmlns:a16="http://schemas.microsoft.com/office/drawing/2014/main" id="{00CCDF33-E30B-6440-94EF-EDCD96FFCB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11158" y="4954500"/>
            <a:ext cx="4760011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32" name="Text Placeholder 42">
            <a:extLst>
              <a:ext uri="{FF2B5EF4-FFF2-40B4-BE49-F238E27FC236}">
                <a16:creationId xmlns:a16="http://schemas.microsoft.com/office/drawing/2014/main" id="{817E9D22-D27B-1646-ACBA-0551647E63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61927" y="5442011"/>
            <a:ext cx="4309243" cy="844142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22C11CD-ABF6-644D-A8D3-67FE016286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845172"/>
            <a:ext cx="10786244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your title here 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27908902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lum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346060"/>
            <a:ext cx="5208048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your title here lorem ipsum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1999" y="3215127"/>
            <a:ext cx="3063766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add copy</a:t>
            </a:r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3702638"/>
            <a:ext cx="3063766" cy="2520741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</a:t>
            </a:r>
            <a:r>
              <a:rPr lang="en-US" dirty="0"/>
              <a:t>.</a:t>
            </a:r>
          </a:p>
        </p:txBody>
      </p:sp>
      <p:sp>
        <p:nvSpPr>
          <p:cNvPr id="16" name="Text Placeholder 42">
            <a:extLst>
              <a:ext uri="{FF2B5EF4-FFF2-40B4-BE49-F238E27FC236}">
                <a16:creationId xmlns:a16="http://schemas.microsoft.com/office/drawing/2014/main" id="{C2F538B5-07F0-914B-9AD7-161C2DFC4E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16911" y="3215127"/>
            <a:ext cx="3063767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add copy</a:t>
            </a:r>
          </a:p>
        </p:txBody>
      </p:sp>
      <p:sp>
        <p:nvSpPr>
          <p:cNvPr id="17" name="Text Placeholder 42">
            <a:extLst>
              <a:ext uri="{FF2B5EF4-FFF2-40B4-BE49-F238E27FC236}">
                <a16:creationId xmlns:a16="http://schemas.microsoft.com/office/drawing/2014/main" id="{46F8EDF2-CA78-A246-A066-B385C3D74B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6912" y="3702638"/>
            <a:ext cx="3063766" cy="2520741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</a:t>
            </a:r>
            <a:r>
              <a:rPr lang="en-US" dirty="0"/>
              <a:t>.</a:t>
            </a:r>
          </a:p>
        </p:txBody>
      </p:sp>
      <p:sp>
        <p:nvSpPr>
          <p:cNvPr id="18" name="Text Placeholder 42">
            <a:extLst>
              <a:ext uri="{FF2B5EF4-FFF2-40B4-BE49-F238E27FC236}">
                <a16:creationId xmlns:a16="http://schemas.microsoft.com/office/drawing/2014/main" id="{07436F1B-3396-BB43-86AD-B2DD529ABF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1824" y="3215127"/>
            <a:ext cx="3063767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add copy</a:t>
            </a:r>
          </a:p>
        </p:txBody>
      </p:sp>
      <p:sp>
        <p:nvSpPr>
          <p:cNvPr id="19" name="Text Placeholder 42">
            <a:extLst>
              <a:ext uri="{FF2B5EF4-FFF2-40B4-BE49-F238E27FC236}">
                <a16:creationId xmlns:a16="http://schemas.microsoft.com/office/drawing/2014/main" id="{BA196F06-6FC4-B740-82F3-16E83B1F54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71825" y="3702638"/>
            <a:ext cx="3063766" cy="2520741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</a:t>
            </a:r>
            <a:r>
              <a:rPr lang="en-US" dirty="0"/>
              <a:t>.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8A713FD-1D10-524F-B3E5-E299B671D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900FF76-5AA9-2843-9860-195602A57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BDC7003C-8C72-B641-9194-3E660E453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1999" y="2888784"/>
            <a:ext cx="3063765" cy="370551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0" name="Text Placeholder 42">
            <a:extLst>
              <a:ext uri="{FF2B5EF4-FFF2-40B4-BE49-F238E27FC236}">
                <a16:creationId xmlns:a16="http://schemas.microsoft.com/office/drawing/2014/main" id="{AF60A5F9-E6E1-4145-AC69-2A2DD4E1E1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11085" y="2881827"/>
            <a:ext cx="3063765" cy="370551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1" name="Text Placeholder 42">
            <a:extLst>
              <a:ext uri="{FF2B5EF4-FFF2-40B4-BE49-F238E27FC236}">
                <a16:creationId xmlns:a16="http://schemas.microsoft.com/office/drawing/2014/main" id="{46AA0ADA-4348-B741-8CC5-B3DA40E825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5998" y="2888784"/>
            <a:ext cx="3063765" cy="370551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6D72BBB1-EFA1-3546-AB45-2268ADE75E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1327010"/>
            <a:ext cx="5257800" cy="1344613"/>
          </a:xfrm>
        </p:spPr>
        <p:txBody>
          <a:bodyPr anchor="ctr" anchorCtr="0"/>
          <a:lstStyle>
            <a:lvl1pPr marL="0" indent="0">
              <a:buNone/>
              <a:defRPr sz="1600" b="0" i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66310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lum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346060"/>
            <a:ext cx="10623180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your title here lorem ipsum dolor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3394654"/>
            <a:ext cx="2514600" cy="646331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2000" b="1"/>
            </a:lvl1pPr>
          </a:lstStyle>
          <a:p>
            <a:pPr lvl="0"/>
            <a:r>
              <a:rPr lang="en-US" dirty="0"/>
              <a:t>Click to add title lorem</a:t>
            </a:r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4101656"/>
            <a:ext cx="2514600" cy="213680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3" name="Text Placeholder 42">
            <a:extLst>
              <a:ext uri="{FF2B5EF4-FFF2-40B4-BE49-F238E27FC236}">
                <a16:creationId xmlns:a16="http://schemas.microsoft.com/office/drawing/2014/main" id="{B0C10ABC-2583-C64A-9A36-2E03088E64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007787"/>
            <a:ext cx="2514600" cy="370551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4" name="Text Placeholder 42">
            <a:extLst>
              <a:ext uri="{FF2B5EF4-FFF2-40B4-BE49-F238E27FC236}">
                <a16:creationId xmlns:a16="http://schemas.microsoft.com/office/drawing/2014/main" id="{105A5168-4BB7-A640-98EA-A9B743EEE6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72926" y="3394654"/>
            <a:ext cx="2514600" cy="646331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2000" b="1"/>
            </a:lvl1pPr>
          </a:lstStyle>
          <a:p>
            <a:pPr lvl="0"/>
            <a:r>
              <a:rPr lang="en-US" dirty="0"/>
              <a:t>Click to add title lorem</a:t>
            </a:r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95F6E71F-16C9-D94D-98CE-0A371CE766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72926" y="4101656"/>
            <a:ext cx="2514600" cy="213680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6" name="Text Placeholder 42">
            <a:extLst>
              <a:ext uri="{FF2B5EF4-FFF2-40B4-BE49-F238E27FC236}">
                <a16:creationId xmlns:a16="http://schemas.microsoft.com/office/drawing/2014/main" id="{868AD6FF-E653-CF44-AD2A-FEACA785C1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72926" y="3007787"/>
            <a:ext cx="2514600" cy="370551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7" name="Text Placeholder 42">
            <a:extLst>
              <a:ext uri="{FF2B5EF4-FFF2-40B4-BE49-F238E27FC236}">
                <a16:creationId xmlns:a16="http://schemas.microsoft.com/office/drawing/2014/main" id="{57482EDD-139B-EF4D-A3E5-155D66614D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2958" y="3394654"/>
            <a:ext cx="2514600" cy="646331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2000" b="1"/>
            </a:lvl1pPr>
          </a:lstStyle>
          <a:p>
            <a:pPr lvl="0"/>
            <a:r>
              <a:rPr lang="en-US" dirty="0"/>
              <a:t>Click to add title lorem</a:t>
            </a:r>
          </a:p>
        </p:txBody>
      </p:sp>
      <p:sp>
        <p:nvSpPr>
          <p:cNvPr id="18" name="Text Placeholder 42">
            <a:extLst>
              <a:ext uri="{FF2B5EF4-FFF2-40B4-BE49-F238E27FC236}">
                <a16:creationId xmlns:a16="http://schemas.microsoft.com/office/drawing/2014/main" id="{E6BC1DCE-B543-624C-ADCD-5DA46B18C3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2958" y="4101656"/>
            <a:ext cx="2514600" cy="213680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9" name="Text Placeholder 42">
            <a:extLst>
              <a:ext uri="{FF2B5EF4-FFF2-40B4-BE49-F238E27FC236}">
                <a16:creationId xmlns:a16="http://schemas.microsoft.com/office/drawing/2014/main" id="{39030D31-F8FE-8848-A145-78D68CB452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82958" y="3007787"/>
            <a:ext cx="2514600" cy="370551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0" name="Text Placeholder 42">
            <a:extLst>
              <a:ext uri="{FF2B5EF4-FFF2-40B4-BE49-F238E27FC236}">
                <a16:creationId xmlns:a16="http://schemas.microsoft.com/office/drawing/2014/main" id="{109E9D21-B5F8-7144-90D8-0F364EDA3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2232" y="3394654"/>
            <a:ext cx="2514600" cy="646331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2000" b="1"/>
            </a:lvl1pPr>
          </a:lstStyle>
          <a:p>
            <a:pPr lvl="0"/>
            <a:r>
              <a:rPr lang="en-US" dirty="0"/>
              <a:t>Click to add title lorem</a:t>
            </a:r>
          </a:p>
        </p:txBody>
      </p:sp>
      <p:sp>
        <p:nvSpPr>
          <p:cNvPr id="21" name="Text Placeholder 42">
            <a:extLst>
              <a:ext uri="{FF2B5EF4-FFF2-40B4-BE49-F238E27FC236}">
                <a16:creationId xmlns:a16="http://schemas.microsoft.com/office/drawing/2014/main" id="{A6728FFA-9F38-8D44-891C-1249216B49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82232" y="4101656"/>
            <a:ext cx="2514600" cy="213680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22" name="Text Placeholder 42">
            <a:extLst>
              <a:ext uri="{FF2B5EF4-FFF2-40B4-BE49-F238E27FC236}">
                <a16:creationId xmlns:a16="http://schemas.microsoft.com/office/drawing/2014/main" id="{FEE47C81-1D11-9A4D-BCAB-333EABB0C3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82232" y="3007787"/>
            <a:ext cx="2514600" cy="370551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4" name="Slide Number Placeholder 12">
            <a:extLst>
              <a:ext uri="{FF2B5EF4-FFF2-40B4-BE49-F238E27FC236}">
                <a16:creationId xmlns:a16="http://schemas.microsoft.com/office/drawing/2014/main" id="{97F92E64-F6FD-E545-9CC3-4540F0045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A87D6DA-FBD7-4C4C-B394-E22A1B47A0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19777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i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3471422-B505-6445-91E7-5555916A0ADD}"/>
              </a:ext>
            </a:extLst>
          </p:cNvPr>
          <p:cNvSpPr/>
          <p:nvPr userDrawn="1"/>
        </p:nvSpPr>
        <p:spPr>
          <a:xfrm>
            <a:off x="-1" y="178676"/>
            <a:ext cx="5433849" cy="667932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346060"/>
            <a:ext cx="4065048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your title here 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8A713FD-1D10-524F-B3E5-E299B671D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noFill/>
          <a:ln>
            <a:noFill/>
          </a:ln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900FF76-5AA9-2843-9860-195602A57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6D72BBB1-EFA1-3546-AB45-2268ADE75E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9062" y="2914077"/>
            <a:ext cx="4065048" cy="336191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 i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</a:p>
        </p:txBody>
      </p:sp>
      <p:sp>
        <p:nvSpPr>
          <p:cNvPr id="24" name="Text Placeholder 42">
            <a:extLst>
              <a:ext uri="{FF2B5EF4-FFF2-40B4-BE49-F238E27FC236}">
                <a16:creationId xmlns:a16="http://schemas.microsoft.com/office/drawing/2014/main" id="{D363933F-05D8-EE44-BFD6-E6EC0475E9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1250" y="1278926"/>
            <a:ext cx="2705100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25" name="Text Placeholder 42">
            <a:extLst>
              <a:ext uri="{FF2B5EF4-FFF2-40B4-BE49-F238E27FC236}">
                <a16:creationId xmlns:a16="http://schemas.microsoft.com/office/drawing/2014/main" id="{3FFF091C-DC34-0547-86D8-5ABA521650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9163" y="1766437"/>
            <a:ext cx="4626905" cy="95154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sp>
        <p:nvSpPr>
          <p:cNvPr id="26" name="Text Placeholder 42">
            <a:extLst>
              <a:ext uri="{FF2B5EF4-FFF2-40B4-BE49-F238E27FC236}">
                <a16:creationId xmlns:a16="http://schemas.microsoft.com/office/drawing/2014/main" id="{0C05B05F-B499-3642-930F-087ABB8B98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1250" y="3023643"/>
            <a:ext cx="2705100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27" name="Text Placeholder 42">
            <a:extLst>
              <a:ext uri="{FF2B5EF4-FFF2-40B4-BE49-F238E27FC236}">
                <a16:creationId xmlns:a16="http://schemas.microsoft.com/office/drawing/2014/main" id="{2E2FFECA-ECD4-A04E-883C-8AC3F6EBC0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19163" y="3511154"/>
            <a:ext cx="4626905" cy="95154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sp>
        <p:nvSpPr>
          <p:cNvPr id="28" name="Text Placeholder 42">
            <a:extLst>
              <a:ext uri="{FF2B5EF4-FFF2-40B4-BE49-F238E27FC236}">
                <a16:creationId xmlns:a16="http://schemas.microsoft.com/office/drawing/2014/main" id="{2BFD7007-B9BA-984C-B69D-D44E10E254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91250" y="4768360"/>
            <a:ext cx="2705100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29" name="Text Placeholder 42">
            <a:extLst>
              <a:ext uri="{FF2B5EF4-FFF2-40B4-BE49-F238E27FC236}">
                <a16:creationId xmlns:a16="http://schemas.microsoft.com/office/drawing/2014/main" id="{06C45D5D-310E-1C4C-A6CA-E2A310D6E1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19163" y="5255871"/>
            <a:ext cx="4626905" cy="95154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pic>
        <p:nvPicPr>
          <p:cNvPr id="14" name="Google Shape;22;p38" descr="A close up of a sign&#10;&#10;Description automatically generated">
            <a:extLst>
              <a:ext uri="{FF2B5EF4-FFF2-40B4-BE49-F238E27FC236}">
                <a16:creationId xmlns:a16="http://schemas.microsoft.com/office/drawing/2014/main" id="{F8A02F1E-6C22-DA40-A87A-76A9F7990F3E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183000" y="6451834"/>
            <a:ext cx="950843" cy="24380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906860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BF64899B-636F-434E-9828-B2D2267BB4A8}"/>
              </a:ext>
            </a:extLst>
          </p:cNvPr>
          <p:cNvSpPr/>
          <p:nvPr userDrawn="1"/>
        </p:nvSpPr>
        <p:spPr>
          <a:xfrm>
            <a:off x="-1" y="178676"/>
            <a:ext cx="5433849" cy="667932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346060"/>
            <a:ext cx="4065048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your title here 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8A713FD-1D10-524F-B3E5-E299B671D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noFill/>
          <a:ln>
            <a:noFill/>
          </a:ln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900FF76-5AA9-2843-9860-195602A57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6D72BBB1-EFA1-3546-AB45-2268ADE75E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9062" y="2914077"/>
            <a:ext cx="4065048" cy="336191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 i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</a:p>
        </p:txBody>
      </p:sp>
      <p:sp>
        <p:nvSpPr>
          <p:cNvPr id="24" name="Text Placeholder 42">
            <a:extLst>
              <a:ext uri="{FF2B5EF4-FFF2-40B4-BE49-F238E27FC236}">
                <a16:creationId xmlns:a16="http://schemas.microsoft.com/office/drawing/2014/main" id="{D363933F-05D8-EE44-BFD6-E6EC0475E9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1250" y="647997"/>
            <a:ext cx="2705100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25" name="Text Placeholder 42">
            <a:extLst>
              <a:ext uri="{FF2B5EF4-FFF2-40B4-BE49-F238E27FC236}">
                <a16:creationId xmlns:a16="http://schemas.microsoft.com/office/drawing/2014/main" id="{3FFF091C-DC34-0547-86D8-5ABA521650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9165" y="1069729"/>
            <a:ext cx="4612159" cy="95154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sp>
        <p:nvSpPr>
          <p:cNvPr id="26" name="Text Placeholder 42">
            <a:extLst>
              <a:ext uri="{FF2B5EF4-FFF2-40B4-BE49-F238E27FC236}">
                <a16:creationId xmlns:a16="http://schemas.microsoft.com/office/drawing/2014/main" id="{0C05B05F-B499-3642-930F-087ABB8B98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1250" y="2101654"/>
            <a:ext cx="2705100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27" name="Text Placeholder 42">
            <a:extLst>
              <a:ext uri="{FF2B5EF4-FFF2-40B4-BE49-F238E27FC236}">
                <a16:creationId xmlns:a16="http://schemas.microsoft.com/office/drawing/2014/main" id="{2E2FFECA-ECD4-A04E-883C-8AC3F6EBC0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19165" y="2520244"/>
            <a:ext cx="4612159" cy="95154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sp>
        <p:nvSpPr>
          <p:cNvPr id="28" name="Text Placeholder 42">
            <a:extLst>
              <a:ext uri="{FF2B5EF4-FFF2-40B4-BE49-F238E27FC236}">
                <a16:creationId xmlns:a16="http://schemas.microsoft.com/office/drawing/2014/main" id="{2BFD7007-B9BA-984C-B69D-D44E10E254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91250" y="3551558"/>
            <a:ext cx="2705100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29" name="Text Placeholder 42">
            <a:extLst>
              <a:ext uri="{FF2B5EF4-FFF2-40B4-BE49-F238E27FC236}">
                <a16:creationId xmlns:a16="http://schemas.microsoft.com/office/drawing/2014/main" id="{06C45D5D-310E-1C4C-A6CA-E2A310D6E1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19165" y="3970148"/>
            <a:ext cx="4612159" cy="95154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sp>
        <p:nvSpPr>
          <p:cNvPr id="30" name="Text Placeholder 42">
            <a:extLst>
              <a:ext uri="{FF2B5EF4-FFF2-40B4-BE49-F238E27FC236}">
                <a16:creationId xmlns:a16="http://schemas.microsoft.com/office/drawing/2014/main" id="{CF3A06B1-B30A-B645-9B3E-B704CB39E83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91250" y="5002073"/>
            <a:ext cx="2705100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31" name="Text Placeholder 42">
            <a:extLst>
              <a:ext uri="{FF2B5EF4-FFF2-40B4-BE49-F238E27FC236}">
                <a16:creationId xmlns:a16="http://schemas.microsoft.com/office/drawing/2014/main" id="{E4CF4192-008A-C44C-8739-0735F22E2C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19165" y="5399378"/>
            <a:ext cx="4612159" cy="95154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pic>
        <p:nvPicPr>
          <p:cNvPr id="15" name="Google Shape;22;p38" descr="A close up of a sign&#10;&#10;Description automatically generated">
            <a:extLst>
              <a:ext uri="{FF2B5EF4-FFF2-40B4-BE49-F238E27FC236}">
                <a16:creationId xmlns:a16="http://schemas.microsoft.com/office/drawing/2014/main" id="{B25E7AB1-7172-DB43-B73E-1EE04076ADC1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183000" y="6451834"/>
            <a:ext cx="950843" cy="24380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8136671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>
            <a:extLst>
              <a:ext uri="{FF2B5EF4-FFF2-40B4-BE49-F238E27FC236}">
                <a16:creationId xmlns:a16="http://schemas.microsoft.com/office/drawing/2014/main" id="{F34DB2DE-8E6F-8B4D-A533-96B884D472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10699" r="16157"/>
          <a:stretch/>
        </p:blipFill>
        <p:spPr>
          <a:xfrm>
            <a:off x="4372303" y="699991"/>
            <a:ext cx="7641021" cy="587107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3471422-B505-6445-91E7-5555916A0ADD}"/>
              </a:ext>
            </a:extLst>
          </p:cNvPr>
          <p:cNvSpPr/>
          <p:nvPr userDrawn="1"/>
        </p:nvSpPr>
        <p:spPr>
          <a:xfrm>
            <a:off x="-1" y="178676"/>
            <a:ext cx="4065049" cy="667932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346060"/>
            <a:ext cx="2693448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8A713FD-1D10-524F-B3E5-E299B671D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noFill/>
          <a:ln>
            <a:noFill/>
          </a:ln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900FF76-5AA9-2843-9860-195602A57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6D72BBB1-EFA1-3546-AB45-2268ADE75E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9062" y="2914077"/>
            <a:ext cx="2693448" cy="336191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 i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</a:p>
        </p:txBody>
      </p:sp>
      <p:pic>
        <p:nvPicPr>
          <p:cNvPr id="8" name="Google Shape;22;p38" descr="A close up of a sign&#10;&#10;Description automatically generated">
            <a:extLst>
              <a:ext uri="{FF2B5EF4-FFF2-40B4-BE49-F238E27FC236}">
                <a16:creationId xmlns:a16="http://schemas.microsoft.com/office/drawing/2014/main" id="{AC0A44C2-7AED-9646-B850-2BCDBF293FA3}"/>
              </a:ext>
            </a:extLst>
          </p:cNvPr>
          <p:cNvPicPr preferRelativeResize="0"/>
          <p:nvPr userDrawn="1"/>
        </p:nvPicPr>
        <p:blipFill rotWithShape="1">
          <a:blip r:embed="rId3">
            <a:alphaModFix amt="25000"/>
          </a:blip>
          <a:srcRect/>
          <a:stretch/>
        </p:blipFill>
        <p:spPr>
          <a:xfrm>
            <a:off x="183000" y="6451834"/>
            <a:ext cx="950843" cy="24380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150215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3471422-B505-6445-91E7-5555916A0ADD}"/>
              </a:ext>
            </a:extLst>
          </p:cNvPr>
          <p:cNvSpPr/>
          <p:nvPr userDrawn="1"/>
        </p:nvSpPr>
        <p:spPr>
          <a:xfrm>
            <a:off x="-1" y="178676"/>
            <a:ext cx="4065049" cy="667932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346060"/>
            <a:ext cx="2693448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8A713FD-1D10-524F-B3E5-E299B671D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noFill/>
          <a:ln>
            <a:noFill/>
          </a:ln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900FF76-5AA9-2843-9860-195602A57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66A80FBA-A848-794E-B9D5-589448FBE3F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9062" y="2914077"/>
            <a:ext cx="2693448" cy="336191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 i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</a:p>
        </p:txBody>
      </p:sp>
      <p:pic>
        <p:nvPicPr>
          <p:cNvPr id="7" name="Google Shape;22;p38" descr="A close up of a sign&#10;&#10;Description automatically generated">
            <a:extLst>
              <a:ext uri="{FF2B5EF4-FFF2-40B4-BE49-F238E27FC236}">
                <a16:creationId xmlns:a16="http://schemas.microsoft.com/office/drawing/2014/main" id="{30693AF2-67B4-774C-9E02-F95C866C2953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183000" y="6451834"/>
            <a:ext cx="950843" cy="24380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4168823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971998"/>
            <a:ext cx="5208048" cy="1325563"/>
          </a:xfrm>
        </p:spPr>
        <p:txBody>
          <a:bodyPr lIns="0" rIns="0" anchor="t" anchorCtr="0"/>
          <a:lstStyle>
            <a:lvl1pPr>
              <a:defRPr sz="3600"/>
            </a:lvl1pPr>
          </a:lstStyle>
          <a:p>
            <a:r>
              <a:rPr lang="en-US" dirty="0"/>
              <a:t>Click to add your title here lorem ipsum do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476597"/>
            <a:ext cx="5219700" cy="646331"/>
          </a:xfrm>
        </p:spPr>
        <p:txBody>
          <a:bodyPr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3184101"/>
            <a:ext cx="5219700" cy="1102674"/>
          </a:xfrm>
        </p:spPr>
        <p:txBody>
          <a:bodyPr lIns="0" rIns="0" anchor="t" anchorCtr="0">
            <a:sp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C98114D0-CA94-E24F-8E32-4BE7AD9647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4465812"/>
            <a:ext cx="5219700" cy="646331"/>
          </a:xfrm>
        </p:spPr>
        <p:txBody>
          <a:bodyPr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4B602996-4C47-CC46-B0D9-632CC10F28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2000" y="5173316"/>
            <a:ext cx="5219700" cy="1102674"/>
          </a:xfrm>
        </p:spPr>
        <p:txBody>
          <a:bodyPr lIns="0" rIns="0" anchor="t" anchorCtr="0">
            <a:sp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B64AAC-2F48-7E4A-B87A-4F3F64F9E215}"/>
              </a:ext>
            </a:extLst>
          </p:cNvPr>
          <p:cNvSpPr/>
          <p:nvPr userDrawn="1"/>
        </p:nvSpPr>
        <p:spPr>
          <a:xfrm>
            <a:off x="6712772" y="90468"/>
            <a:ext cx="5321573" cy="677829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6D255D70-A639-DB40-95F5-F99705D5E7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43800" y="3080714"/>
            <a:ext cx="3691758" cy="1247008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consecturelorem</a:t>
            </a:r>
            <a:r>
              <a:rPr lang="en-US" dirty="0"/>
              <a:t> ipsum dolor </a:t>
            </a:r>
            <a:r>
              <a:rPr lang="en-US" dirty="0" err="1"/>
              <a:t>consecture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lorem ipsum lorem ipsum dolor </a:t>
            </a:r>
            <a:r>
              <a:rPr lang="en-US" dirty="0" err="1"/>
              <a:t>consecture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lorem ipsum dolor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56A833-534B-D74E-B53A-90F22AC63A85}"/>
              </a:ext>
            </a:extLst>
          </p:cNvPr>
          <p:cNvSpPr/>
          <p:nvPr userDrawn="1"/>
        </p:nvSpPr>
        <p:spPr>
          <a:xfrm>
            <a:off x="6712772" y="164038"/>
            <a:ext cx="157655" cy="1045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42">
            <a:extLst>
              <a:ext uri="{FF2B5EF4-FFF2-40B4-BE49-F238E27FC236}">
                <a16:creationId xmlns:a16="http://schemas.microsoft.com/office/drawing/2014/main" id="{9779799D-C451-B044-8A17-762A4F6EA8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00" y="4801988"/>
            <a:ext cx="3691758" cy="30091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200" b="0" i="0">
                <a:solidFill>
                  <a:srgbClr val="FFFFFF"/>
                </a:solidFill>
                <a:latin typeface="Helvetica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16" name="Text Placeholder 42">
            <a:extLst>
              <a:ext uri="{FF2B5EF4-FFF2-40B4-BE49-F238E27FC236}">
                <a16:creationId xmlns:a16="http://schemas.microsoft.com/office/drawing/2014/main" id="{7BCBAD46-65F9-9F42-9961-4857416BD1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3800" y="5036234"/>
            <a:ext cx="3691758" cy="300980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200" b="0" i="0">
                <a:solidFill>
                  <a:srgbClr val="777777"/>
                </a:solidFill>
                <a:latin typeface="Helvetica Light" panose="020B04030202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Slide Number Placeholder 12">
            <a:extLst>
              <a:ext uri="{FF2B5EF4-FFF2-40B4-BE49-F238E27FC236}">
                <a16:creationId xmlns:a16="http://schemas.microsoft.com/office/drawing/2014/main" id="{C98CC22B-7422-8947-BE57-4117EE2AE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04C0BB0-4FED-F64B-9105-33472A9E4A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26965C0-3D28-E349-9992-4D19EEAF7C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543800" y="1970104"/>
            <a:ext cx="874713" cy="876300"/>
          </a:xfrm>
          <a:prstGeom prst="ellipse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92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399" y="992877"/>
            <a:ext cx="5339602" cy="1014600"/>
          </a:xfrm>
        </p:spPr>
        <p:txBody>
          <a:bodyPr lIns="0" rIns="0" anchor="t" anchorCtr="0"/>
          <a:lstStyle>
            <a:lvl1pPr>
              <a:defRPr sz="3600"/>
            </a:lvl1pPr>
          </a:lstStyle>
          <a:p>
            <a:r>
              <a:rPr lang="en-US" dirty="0"/>
              <a:t>Click to add your title</a:t>
            </a:r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399" y="2152117"/>
            <a:ext cx="5339602" cy="1878271"/>
          </a:xfrm>
        </p:spPr>
        <p:txBody>
          <a:bodyPr wrap="square" lIns="0" rIns="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C98114D0-CA94-E24F-8E32-4BE7AD9647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399" y="4175028"/>
            <a:ext cx="5339602" cy="370552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4B602996-4C47-CC46-B0D9-632CC10F28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6399" y="4602558"/>
            <a:ext cx="5339602" cy="1617687"/>
          </a:xfrm>
        </p:spPr>
        <p:txBody>
          <a:bodyPr wrap="square" lIns="0" rIns="0" anchor="t" anchorCtr="0">
            <a:spAutoFit/>
          </a:bodyPr>
          <a:lstStyle>
            <a:lvl1pPr marL="27432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cons.</a:t>
            </a:r>
          </a:p>
          <a:p>
            <a:pPr marL="27432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.</a:t>
            </a:r>
          </a:p>
          <a:p>
            <a:pPr marL="27432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cons.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9F80310-3705-7A49-B198-A24210E5F2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3114" y="168166"/>
            <a:ext cx="5219700" cy="6689834"/>
          </a:xfrm>
        </p:spPr>
        <p:txBody>
          <a:bodyPr/>
          <a:lstStyle>
            <a:lvl1pPr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5B58DF73-FB25-1249-8149-BF6E9F3A9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FF962C2-A041-7C42-BEFD-F046A02A12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8029" y="582010"/>
            <a:ext cx="1203227" cy="266227"/>
          </a:xfrm>
          <a:solidFill>
            <a:schemeClr val="bg1"/>
          </a:solidFill>
        </p:spPr>
        <p:txBody>
          <a:bodyPr wrap="squar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048336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9F80310-3705-7A49-B198-A24210E5F2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68166"/>
            <a:ext cx="5219700" cy="6689834"/>
          </a:xfrm>
        </p:spPr>
        <p:txBody>
          <a:bodyPr/>
          <a:lstStyle>
            <a:lvl1pPr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5B58DF73-FB25-1249-8149-BF6E9F3A9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9FFA6733-A6AC-5541-9F57-8404818D83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85774" y="2152117"/>
            <a:ext cx="5774122" cy="1619739"/>
          </a:xfrm>
        </p:spPr>
        <p:txBody>
          <a:bodyPr wrap="square" lIns="0" rIns="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4" name="Text Placeholder 42">
            <a:extLst>
              <a:ext uri="{FF2B5EF4-FFF2-40B4-BE49-F238E27FC236}">
                <a16:creationId xmlns:a16="http://schemas.microsoft.com/office/drawing/2014/main" id="{D3086983-52FB-8942-A06B-93E4EDCF5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5774" y="4175028"/>
            <a:ext cx="5774122" cy="370552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D2CC2916-3831-DA4D-A17C-B822AD2F29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5774" y="4602558"/>
            <a:ext cx="5774122" cy="1359155"/>
          </a:xfrm>
        </p:spPr>
        <p:txBody>
          <a:bodyPr wrap="square" lIns="0" rIns="0" anchor="t" anchorCtr="0">
            <a:spAutoFit/>
          </a:bodyPr>
          <a:lstStyle>
            <a:lvl1pPr marL="27432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cons.</a:t>
            </a:r>
          </a:p>
          <a:p>
            <a:pPr marL="27432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.</a:t>
            </a:r>
          </a:p>
          <a:p>
            <a:pPr marL="27432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cons.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C637358-3508-4649-9070-07E0B5E137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87405" y="582010"/>
            <a:ext cx="1136850" cy="266227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3D18FB0-0D5B-B54C-9F1C-967537C1CF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5774" y="992877"/>
            <a:ext cx="5774122" cy="1014600"/>
          </a:xfrm>
        </p:spPr>
        <p:txBody>
          <a:bodyPr lIns="0" rIns="0" anchor="t" anchorCtr="0"/>
          <a:lstStyle>
            <a:lvl1pPr>
              <a:defRPr sz="3600"/>
            </a:lvl1pPr>
          </a:lstStyle>
          <a:p>
            <a:r>
              <a:rPr lang="en-US" dirty="0"/>
              <a:t>Click to 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979552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0E417D-B365-E449-9A29-1A97F14D02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213" y="580914"/>
            <a:ext cx="1974970" cy="50381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9EECDA-A448-E14A-8F4C-2F820B42F233}"/>
              </a:ext>
            </a:extLst>
          </p:cNvPr>
          <p:cNvSpPr/>
          <p:nvPr userDrawn="1"/>
        </p:nvSpPr>
        <p:spPr>
          <a:xfrm>
            <a:off x="6726620" y="3135086"/>
            <a:ext cx="1311210" cy="3722914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C9DA6A-FFB9-754F-8C4F-0E336003758B}"/>
              </a:ext>
            </a:extLst>
          </p:cNvPr>
          <p:cNvSpPr/>
          <p:nvPr userDrawn="1"/>
        </p:nvSpPr>
        <p:spPr>
          <a:xfrm>
            <a:off x="8037830" y="580914"/>
            <a:ext cx="1311210" cy="6283768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81160E-EEA4-4446-8DAC-049B826227E9}"/>
              </a:ext>
            </a:extLst>
          </p:cNvPr>
          <p:cNvSpPr/>
          <p:nvPr userDrawn="1"/>
        </p:nvSpPr>
        <p:spPr>
          <a:xfrm>
            <a:off x="9582809" y="4428917"/>
            <a:ext cx="1311210" cy="2435764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4AC7FB-286D-CE42-B47B-81A776520BA3}"/>
              </a:ext>
            </a:extLst>
          </p:cNvPr>
          <p:cNvSpPr/>
          <p:nvPr userDrawn="1"/>
        </p:nvSpPr>
        <p:spPr>
          <a:xfrm>
            <a:off x="10894019" y="2299064"/>
            <a:ext cx="1311210" cy="4565618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0AE2986-8F6E-8C48-8570-20312EFEA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153" y="2246559"/>
            <a:ext cx="5198184" cy="2336024"/>
          </a:xfrm>
        </p:spPr>
        <p:txBody>
          <a:bodyPr lIns="0" anchor="b">
            <a:normAutofit/>
          </a:bodyPr>
          <a:lstStyle>
            <a:lvl1pPr algn="l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 dolor con.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9E0645E-1DB6-FA4E-B96E-D0A7FFFB98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1665644"/>
            <a:ext cx="1572866" cy="260008"/>
          </a:xfrm>
          <a:solidFill>
            <a:srgbClr val="E91019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9847E5A5-340F-6C4B-9898-72B897F475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7153" y="4772861"/>
            <a:ext cx="5198184" cy="1373596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2800" b="0">
                <a:solidFill>
                  <a:srgbClr val="777777"/>
                </a:solidFill>
              </a:defRPr>
            </a:lvl1pPr>
          </a:lstStyle>
          <a:p>
            <a:pPr lvl="0"/>
            <a:r>
              <a:rPr lang="en-US" dirty="0"/>
              <a:t>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2812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A35D6C-5F0A-4046-B6EE-3227D0D9E503}"/>
              </a:ext>
            </a:extLst>
          </p:cNvPr>
          <p:cNvSpPr/>
          <p:nvPr userDrawn="1"/>
        </p:nvSpPr>
        <p:spPr>
          <a:xfrm>
            <a:off x="9061" y="248250"/>
            <a:ext cx="6172201" cy="667932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996110"/>
            <a:ext cx="4845170" cy="1325563"/>
          </a:xfrm>
        </p:spPr>
        <p:txBody>
          <a:bodyPr lIns="0" rIns="0" anchor="t" anchorCtr="0"/>
          <a:lstStyle>
            <a:lvl1pPr>
              <a:defRPr sz="3600"/>
            </a:lvl1pPr>
          </a:lstStyle>
          <a:p>
            <a:r>
              <a:rPr lang="en-US" dirty="0"/>
              <a:t>Click to add your title here lorem ipsum do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1" y="2410166"/>
            <a:ext cx="4845170" cy="646331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1" y="3117670"/>
            <a:ext cx="4845170" cy="1102674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17BDE4A3-A0B2-0344-8AFC-5231493646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1" y="4267655"/>
            <a:ext cx="4845170" cy="2134752"/>
          </a:xfrm>
        </p:spPr>
        <p:txBody>
          <a:bodyPr wrap="square" lIns="0" rIns="0" anchor="t" anchorCtr="0">
            <a:spAutoFit/>
          </a:bodyPr>
          <a:lstStyle>
            <a:lvl1pPr marL="274320" marR="0" indent="-2286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cons.</a:t>
            </a:r>
          </a:p>
          <a:p>
            <a:pPr marL="27432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endParaRPr lang="en-US" dirty="0"/>
          </a:p>
          <a:p>
            <a:pPr marL="27432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cons.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475990A-766E-444F-B4A6-A04D6A5E6A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55353" y="578069"/>
            <a:ext cx="4674647" cy="5708431"/>
          </a:xfr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F106FD-F84A-3246-A71F-6409C48AB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7015C91-94C3-6E47-B672-72CC803E1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632" y="582010"/>
            <a:ext cx="1251014" cy="266227"/>
          </a:xfrm>
          <a:noFill/>
          <a:ln>
            <a:noFill/>
          </a:ln>
        </p:spPr>
        <p:txBody>
          <a:bodyPr wrap="squar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49C6DD-389C-7DA9-7890-77729EC48D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92939" y="6449718"/>
            <a:ext cx="20574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8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1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A35D6C-5F0A-4046-B6EE-3227D0D9E503}"/>
              </a:ext>
            </a:extLst>
          </p:cNvPr>
          <p:cNvSpPr/>
          <p:nvPr userDrawn="1"/>
        </p:nvSpPr>
        <p:spPr>
          <a:xfrm>
            <a:off x="5836799" y="178676"/>
            <a:ext cx="6172201" cy="667932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8866" y="996110"/>
            <a:ext cx="5191029" cy="1325563"/>
          </a:xfrm>
        </p:spPr>
        <p:txBody>
          <a:bodyPr lIns="0" rIns="0" anchor="t" anchorCtr="0"/>
          <a:lstStyle>
            <a:lvl1pPr>
              <a:defRPr sz="3600"/>
            </a:lvl1pPr>
          </a:lstStyle>
          <a:p>
            <a:r>
              <a:rPr lang="en-US" dirty="0"/>
              <a:t>Click to add your title here lorem ipsum do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8866" y="2410166"/>
            <a:ext cx="5191029" cy="646331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8866" y="3117670"/>
            <a:ext cx="5191029" cy="1102674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17BDE4A3-A0B2-0344-8AFC-5231493646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8866" y="4267655"/>
            <a:ext cx="5191029" cy="1359155"/>
          </a:xfrm>
        </p:spPr>
        <p:txBody>
          <a:bodyPr wrap="square" lIns="0" rIns="0" anchor="t" anchorCtr="0">
            <a:spAutoFit/>
          </a:bodyPr>
          <a:lstStyle>
            <a:lvl1pPr marL="274320" marR="0" indent="-2286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cons.</a:t>
            </a:r>
          </a:p>
          <a:p>
            <a:pPr marL="27432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endParaRPr lang="en-US" dirty="0"/>
          </a:p>
          <a:p>
            <a:pPr marL="27432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cons.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475990A-766E-444F-B4A6-A04D6A5E6A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78677"/>
            <a:ext cx="5836799" cy="6679324"/>
          </a:xfr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F106FD-F84A-3246-A71F-6409C48AB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7015C91-94C3-6E47-B672-72CC803E1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0498" y="582010"/>
            <a:ext cx="1136850" cy="266227"/>
          </a:xfrm>
          <a:noFill/>
          <a:ln>
            <a:noFill/>
          </a:ln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352791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A35D6C-5F0A-4046-B6EE-3227D0D9E503}"/>
              </a:ext>
            </a:extLst>
          </p:cNvPr>
          <p:cNvSpPr/>
          <p:nvPr userDrawn="1"/>
        </p:nvSpPr>
        <p:spPr>
          <a:xfrm>
            <a:off x="-1" y="178676"/>
            <a:ext cx="4005072" cy="667932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237" y="1069831"/>
            <a:ext cx="2888582" cy="1814046"/>
          </a:xfrm>
        </p:spPr>
        <p:txBody>
          <a:bodyPr lIns="0" rIns="0"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your title here lorem ipsum do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237" y="3184101"/>
            <a:ext cx="2888582" cy="590931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237" y="3775032"/>
            <a:ext cx="2888582" cy="2511468"/>
          </a:xfrm>
        </p:spPr>
        <p:txBody>
          <a:bodyPr wrap="square" lIns="0" rIns="0" anchor="t" anchorCtr="0">
            <a:no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475990A-766E-444F-B4A6-A04D6A5E6A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42338" y="578069"/>
            <a:ext cx="6787663" cy="5708431"/>
          </a:xfr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F106FD-F84A-3246-A71F-6409C48AB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7015C91-94C3-6E47-B672-72CC803E1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0868" y="582010"/>
            <a:ext cx="1315494" cy="266227"/>
          </a:xfrm>
          <a:noFill/>
          <a:ln>
            <a:noFill/>
          </a:ln>
        </p:spPr>
        <p:txBody>
          <a:bodyPr wrap="squar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18" name="Google Shape;22;p38" descr="A close up of a sign&#10;&#10;Description automatically generated">
            <a:extLst>
              <a:ext uri="{FF2B5EF4-FFF2-40B4-BE49-F238E27FC236}">
                <a16:creationId xmlns:a16="http://schemas.microsoft.com/office/drawing/2014/main" id="{9AA59A81-6012-3044-9383-744EB6ADCDF7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183000" y="6451834"/>
            <a:ext cx="950843" cy="24380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121719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A35D6C-5F0A-4046-B6EE-3227D0D9E503}"/>
              </a:ext>
            </a:extLst>
          </p:cNvPr>
          <p:cNvSpPr/>
          <p:nvPr userDrawn="1"/>
        </p:nvSpPr>
        <p:spPr>
          <a:xfrm>
            <a:off x="8003928" y="178676"/>
            <a:ext cx="4005072" cy="667932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83166" y="1069831"/>
            <a:ext cx="2888582" cy="1814046"/>
          </a:xfrm>
        </p:spPr>
        <p:txBody>
          <a:bodyPr lIns="0" rIns="0"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your title here lorem ipsum do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3166" y="3184101"/>
            <a:ext cx="2888582" cy="590931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3166" y="3775032"/>
            <a:ext cx="2888582" cy="2511468"/>
          </a:xfrm>
        </p:spPr>
        <p:txBody>
          <a:bodyPr wrap="square" lIns="0" rIns="0" anchor="t" anchorCtr="0">
            <a:no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475990A-766E-444F-B4A6-A04D6A5E6A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519" y="174420"/>
            <a:ext cx="7982712" cy="6679324"/>
          </a:xfr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F106FD-F84A-3246-A71F-6409C48AB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7015C91-94C3-6E47-B672-72CC803E1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4797" y="582010"/>
            <a:ext cx="1315494" cy="266227"/>
          </a:xfrm>
          <a:noFill/>
          <a:ln>
            <a:noFill/>
          </a:ln>
        </p:spPr>
        <p:txBody>
          <a:bodyPr wrap="squar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78915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A35D6C-5F0A-4046-B6EE-3227D0D9E503}"/>
              </a:ext>
            </a:extLst>
          </p:cNvPr>
          <p:cNvSpPr/>
          <p:nvPr userDrawn="1"/>
        </p:nvSpPr>
        <p:spPr>
          <a:xfrm>
            <a:off x="-1" y="178676"/>
            <a:ext cx="7982712" cy="667932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237" y="1069831"/>
            <a:ext cx="6891238" cy="1814046"/>
          </a:xfrm>
        </p:spPr>
        <p:txBody>
          <a:bodyPr lIns="0" rIns="0"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your title here lorem ipsum do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237" y="3017902"/>
            <a:ext cx="6891238" cy="757130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24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237" y="3775032"/>
            <a:ext cx="6891238" cy="2511468"/>
          </a:xfrm>
        </p:spPr>
        <p:txBody>
          <a:bodyPr wrap="square" lIns="0" rIns="0" anchor="t" anchorCtr="0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475990A-766E-444F-B4A6-A04D6A5E6A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82711" y="178676"/>
            <a:ext cx="4059764" cy="6679323"/>
          </a:xfr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7015C91-94C3-6E47-B672-72CC803E1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0868" y="582010"/>
            <a:ext cx="1315494" cy="266227"/>
          </a:xfrm>
          <a:noFill/>
          <a:ln>
            <a:noFill/>
          </a:ln>
        </p:spPr>
        <p:txBody>
          <a:bodyPr wrap="squar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18" name="Google Shape;22;p38" descr="A close up of a sign&#10;&#10;Description automatically generated">
            <a:extLst>
              <a:ext uri="{FF2B5EF4-FFF2-40B4-BE49-F238E27FC236}">
                <a16:creationId xmlns:a16="http://schemas.microsoft.com/office/drawing/2014/main" id="{9AA59A81-6012-3044-9383-744EB6ADCDF7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183000" y="6451834"/>
            <a:ext cx="950843" cy="24380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9826063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3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A35D6C-5F0A-4046-B6EE-3227D0D9E503}"/>
              </a:ext>
            </a:extLst>
          </p:cNvPr>
          <p:cNvSpPr/>
          <p:nvPr userDrawn="1"/>
        </p:nvSpPr>
        <p:spPr>
          <a:xfrm>
            <a:off x="4059763" y="178676"/>
            <a:ext cx="7982712" cy="667932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9001" y="1069831"/>
            <a:ext cx="6891238" cy="1814046"/>
          </a:xfrm>
        </p:spPr>
        <p:txBody>
          <a:bodyPr lIns="0" rIns="0"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your title here lorem ipsum do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39001" y="3017902"/>
            <a:ext cx="6891238" cy="757130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24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9001" y="3775032"/>
            <a:ext cx="6891238" cy="2511468"/>
          </a:xfrm>
        </p:spPr>
        <p:txBody>
          <a:bodyPr wrap="square" lIns="0" rIns="0" anchor="t" anchorCtr="0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475990A-766E-444F-B4A6-A04D6A5E6A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78676"/>
            <a:ext cx="4059764" cy="6679323"/>
          </a:xfr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7015C91-94C3-6E47-B672-72CC803E1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0632" y="582010"/>
            <a:ext cx="1315494" cy="266227"/>
          </a:xfrm>
          <a:noFill/>
          <a:ln>
            <a:noFill/>
          </a:ln>
        </p:spPr>
        <p:txBody>
          <a:bodyPr wrap="squar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A0CE00F3-ECF7-584B-9B9F-92B2735D0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576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4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A35D6C-5F0A-4046-B6EE-3227D0D9E503}"/>
              </a:ext>
            </a:extLst>
          </p:cNvPr>
          <p:cNvSpPr/>
          <p:nvPr userDrawn="1"/>
        </p:nvSpPr>
        <p:spPr>
          <a:xfrm>
            <a:off x="-2" y="178676"/>
            <a:ext cx="12006072" cy="256452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069832"/>
            <a:ext cx="5322348" cy="728824"/>
          </a:xfrm>
        </p:spPr>
        <p:txBody>
          <a:bodyPr lIns="0" rIns="0" anchor="t" anchorCtr="0"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add your title here lorem ipsum do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652" y="1963990"/>
            <a:ext cx="5322348" cy="341632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69654" y="1069831"/>
            <a:ext cx="4548694" cy="1235791"/>
          </a:xfrm>
        </p:spPr>
        <p:txBody>
          <a:bodyPr wrap="square" lIns="0" rIns="0" anchor="ctr" anchorCtr="0">
            <a:no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475990A-766E-444F-B4A6-A04D6A5E6A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3652" y="3223260"/>
            <a:ext cx="10656349" cy="3063240"/>
          </a:xfr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F106FD-F84A-3246-A71F-6409C48AB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7015C91-94C3-6E47-B672-72CC803E1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noFill/>
          <a:ln>
            <a:noFill/>
          </a:ln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763616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A35D6C-5F0A-4046-B6EE-3227D0D9E503}"/>
              </a:ext>
            </a:extLst>
          </p:cNvPr>
          <p:cNvSpPr/>
          <p:nvPr userDrawn="1"/>
        </p:nvSpPr>
        <p:spPr>
          <a:xfrm>
            <a:off x="-1" y="178676"/>
            <a:ext cx="6172201" cy="667932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040088"/>
            <a:ext cx="4632066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your title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475990A-766E-444F-B4A6-A04D6A5E6A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55353" y="582010"/>
            <a:ext cx="4674647" cy="5704490"/>
          </a:xfr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F106FD-F84A-3246-A71F-6409C48AB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7015C91-94C3-6E47-B672-72CC803E1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noFill/>
          <a:ln>
            <a:noFill/>
          </a:ln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18" name="Google Shape;22;p38" descr="A close up of a sign&#10;&#10;Description automatically generated">
            <a:extLst>
              <a:ext uri="{FF2B5EF4-FFF2-40B4-BE49-F238E27FC236}">
                <a16:creationId xmlns:a16="http://schemas.microsoft.com/office/drawing/2014/main" id="{9AA59A81-6012-3044-9383-744EB6ADCDF7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183000" y="6451834"/>
            <a:ext cx="950843" cy="24380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19" name="Text Placeholder 42">
            <a:extLst>
              <a:ext uri="{FF2B5EF4-FFF2-40B4-BE49-F238E27FC236}">
                <a16:creationId xmlns:a16="http://schemas.microsoft.com/office/drawing/2014/main" id="{844C6E99-580F-9F49-831D-C992C5E6E94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3653" y="4771074"/>
            <a:ext cx="2119705" cy="949684"/>
          </a:xfrm>
        </p:spPr>
        <p:txBody>
          <a:bodyPr wrap="square" lIns="0" rIns="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i="0">
                <a:solidFill>
                  <a:schemeClr val="accent3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add copy lorem Ipsum dolor sit </a:t>
            </a:r>
            <a:r>
              <a:rPr lang="en-US" dirty="0" err="1"/>
              <a:t>amet</a:t>
            </a:r>
            <a:r>
              <a:rPr lang="en-US" dirty="0"/>
              <a:t> ipsum dolor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464D5F3D-1F0D-D242-8F76-EC569B61CD8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3652" y="4018825"/>
            <a:ext cx="2119705" cy="523220"/>
          </a:xfrm>
          <a:solidFill>
            <a:srgbClr val="E91019"/>
          </a:solidFill>
        </p:spPr>
        <p:txBody>
          <a:bodyPr wrap="square" tIns="45720" bIns="45720" anchor="ctr">
            <a:spAutoFit/>
          </a:bodyPr>
          <a:lstStyle>
            <a:lvl1pPr algn="ctr">
              <a:lnSpc>
                <a:spcPct val="100000"/>
              </a:lnSpc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60 Lorem</a:t>
            </a:r>
          </a:p>
        </p:txBody>
      </p:sp>
      <p:sp>
        <p:nvSpPr>
          <p:cNvPr id="25" name="Text Placeholder 42">
            <a:extLst>
              <a:ext uri="{FF2B5EF4-FFF2-40B4-BE49-F238E27FC236}">
                <a16:creationId xmlns:a16="http://schemas.microsoft.com/office/drawing/2014/main" id="{911061CE-4671-424E-B846-E9AE5FBE65D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72926" y="4771074"/>
            <a:ext cx="2119705" cy="949684"/>
          </a:xfrm>
        </p:spPr>
        <p:txBody>
          <a:bodyPr wrap="square" lIns="0" rIns="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600" b="0" i="0">
                <a:solidFill>
                  <a:schemeClr val="accent3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add copy lorem Ipsum dolor sit </a:t>
            </a:r>
            <a:r>
              <a:rPr lang="en-US" dirty="0" err="1"/>
              <a:t>amet</a:t>
            </a:r>
            <a:r>
              <a:rPr lang="en-US" dirty="0"/>
              <a:t> ipsum dolor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EAFF850-C557-6245-BFAF-B94B329781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63064" y="4018825"/>
            <a:ext cx="2119705" cy="523220"/>
          </a:xfrm>
          <a:solidFill>
            <a:srgbClr val="E91019"/>
          </a:solidFill>
        </p:spPr>
        <p:txBody>
          <a:bodyPr wrap="square" tIns="45720" bIns="45720" anchor="ctr">
            <a:spAutoFit/>
          </a:bodyPr>
          <a:lstStyle>
            <a:lvl1pPr algn="ctr">
              <a:lnSpc>
                <a:spcPct val="100000"/>
              </a:lnSpc>
              <a:buNone/>
              <a:defRPr sz="2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60 Lorem</a:t>
            </a:r>
          </a:p>
        </p:txBody>
      </p:sp>
      <p:sp>
        <p:nvSpPr>
          <p:cNvPr id="27" name="Text Placeholder 42">
            <a:extLst>
              <a:ext uri="{FF2B5EF4-FFF2-40B4-BE49-F238E27FC236}">
                <a16:creationId xmlns:a16="http://schemas.microsoft.com/office/drawing/2014/main" id="{E9E90818-0CED-2344-8FE7-EFE09715B2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3652" y="2443607"/>
            <a:ext cx="4809117" cy="844142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43669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346060"/>
            <a:ext cx="10641108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your title</a:t>
            </a:r>
          </a:p>
        </p:txBody>
      </p:sp>
      <p:sp>
        <p:nvSpPr>
          <p:cNvPr id="24" name="Slide Number Placeholder 12">
            <a:extLst>
              <a:ext uri="{FF2B5EF4-FFF2-40B4-BE49-F238E27FC236}">
                <a16:creationId xmlns:a16="http://schemas.microsoft.com/office/drawing/2014/main" id="{97F92E64-F6FD-E545-9CC3-4540F0045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A87D6DA-FBD7-4C4C-B394-E22A1B47A0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6E4F05-5955-784B-A26F-5754B00E55AF}"/>
              </a:ext>
            </a:extLst>
          </p:cNvPr>
          <p:cNvSpPr/>
          <p:nvPr userDrawn="1"/>
        </p:nvSpPr>
        <p:spPr>
          <a:xfrm>
            <a:off x="0" y="3372524"/>
            <a:ext cx="3276600" cy="3485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23AA8BA-9F8A-454F-9BD9-D78A3AB4439B}"/>
              </a:ext>
            </a:extLst>
          </p:cNvPr>
          <p:cNvSpPr/>
          <p:nvPr userDrawn="1"/>
        </p:nvSpPr>
        <p:spPr>
          <a:xfrm>
            <a:off x="3466011" y="3150397"/>
            <a:ext cx="2514600" cy="2573642"/>
          </a:xfrm>
          <a:prstGeom prst="rect">
            <a:avLst/>
          </a:prstGeom>
          <a:solidFill>
            <a:srgbClr val="1111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F45ED8-1616-B84E-B9F0-456C858B5B28}"/>
              </a:ext>
            </a:extLst>
          </p:cNvPr>
          <p:cNvSpPr/>
          <p:nvPr userDrawn="1"/>
        </p:nvSpPr>
        <p:spPr>
          <a:xfrm>
            <a:off x="6183085" y="3150397"/>
            <a:ext cx="2514600" cy="257364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90E5613-DCD3-1A47-B4B6-B5930E310FC7}"/>
              </a:ext>
            </a:extLst>
          </p:cNvPr>
          <p:cNvSpPr/>
          <p:nvPr userDrawn="1"/>
        </p:nvSpPr>
        <p:spPr>
          <a:xfrm>
            <a:off x="8900160" y="3150396"/>
            <a:ext cx="2514600" cy="2573642"/>
          </a:xfrm>
          <a:prstGeom prst="rect">
            <a:avLst/>
          </a:prstGeom>
          <a:solidFill>
            <a:srgbClr val="1111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639DC4-3C05-3D4D-AE68-1A9FB0B8A28B}"/>
              </a:ext>
            </a:extLst>
          </p:cNvPr>
          <p:cNvSpPr/>
          <p:nvPr userDrawn="1"/>
        </p:nvSpPr>
        <p:spPr>
          <a:xfrm>
            <a:off x="762000" y="3150396"/>
            <a:ext cx="2514600" cy="257364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42">
            <a:extLst>
              <a:ext uri="{FF2B5EF4-FFF2-40B4-BE49-F238E27FC236}">
                <a16:creationId xmlns:a16="http://schemas.microsoft.com/office/drawing/2014/main" id="{01ED5AFF-CC42-5846-9A21-9A0C76D353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4305772"/>
            <a:ext cx="2514600" cy="370552"/>
          </a:xfrm>
        </p:spPr>
        <p:txBody>
          <a:bodyPr wrap="square" lIns="0" rIns="0" anchor="ctr" anchorCtr="0">
            <a:sp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 lorem</a:t>
            </a:r>
          </a:p>
        </p:txBody>
      </p:sp>
      <p:sp>
        <p:nvSpPr>
          <p:cNvPr id="36" name="Text Placeholder 42">
            <a:extLst>
              <a:ext uri="{FF2B5EF4-FFF2-40B4-BE49-F238E27FC236}">
                <a16:creationId xmlns:a16="http://schemas.microsoft.com/office/drawing/2014/main" id="{7DE48BBB-7697-3E44-A84B-44B4C3B855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66011" y="4305772"/>
            <a:ext cx="2514600" cy="370552"/>
          </a:xfrm>
        </p:spPr>
        <p:txBody>
          <a:bodyPr wrap="square" lIns="0" rIns="0" anchor="ctr" anchorCtr="0">
            <a:sp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 lorem</a:t>
            </a:r>
          </a:p>
        </p:txBody>
      </p:sp>
      <p:sp>
        <p:nvSpPr>
          <p:cNvPr id="37" name="Text Placeholder 42">
            <a:extLst>
              <a:ext uri="{FF2B5EF4-FFF2-40B4-BE49-F238E27FC236}">
                <a16:creationId xmlns:a16="http://schemas.microsoft.com/office/drawing/2014/main" id="{376D8F0D-308B-7446-8794-DEC57152A64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96149" y="4305772"/>
            <a:ext cx="2514600" cy="370552"/>
          </a:xfrm>
        </p:spPr>
        <p:txBody>
          <a:bodyPr wrap="square" lIns="0" rIns="0" anchor="ctr" anchorCtr="0">
            <a:sp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 lorem</a:t>
            </a:r>
          </a:p>
        </p:txBody>
      </p:sp>
      <p:sp>
        <p:nvSpPr>
          <p:cNvPr id="38" name="Text Placeholder 42">
            <a:extLst>
              <a:ext uri="{FF2B5EF4-FFF2-40B4-BE49-F238E27FC236}">
                <a16:creationId xmlns:a16="http://schemas.microsoft.com/office/drawing/2014/main" id="{085E904D-923F-D040-849D-B837DBF57A5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13224" y="4305772"/>
            <a:ext cx="2514600" cy="370552"/>
          </a:xfrm>
        </p:spPr>
        <p:txBody>
          <a:bodyPr wrap="square" lIns="0" rIns="0" anchor="ctr" anchorCtr="0">
            <a:sp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title lorem</a:t>
            </a:r>
          </a:p>
        </p:txBody>
      </p:sp>
      <p:pic>
        <p:nvPicPr>
          <p:cNvPr id="15" name="Google Shape;22;p38" descr="A close up of a sign&#10;&#10;Description automatically generated">
            <a:extLst>
              <a:ext uri="{FF2B5EF4-FFF2-40B4-BE49-F238E27FC236}">
                <a16:creationId xmlns:a16="http://schemas.microsoft.com/office/drawing/2014/main" id="{B0792DB6-0CA7-A34A-A5FD-9BE4FDD0C130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183000" y="6451834"/>
            <a:ext cx="950843" cy="24380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2832728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29927376-9177-D44D-87DB-18C6A15CB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777777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2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port &amp; Auth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5B0A078-41EB-9943-93EF-F1B397832DC1}"/>
              </a:ext>
            </a:extLst>
          </p:cNvPr>
          <p:cNvSpPr/>
          <p:nvPr userDrawn="1"/>
        </p:nvSpPr>
        <p:spPr>
          <a:xfrm>
            <a:off x="0" y="6681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9EECDA-A448-E14A-8F4C-2F820B42F233}"/>
              </a:ext>
            </a:extLst>
          </p:cNvPr>
          <p:cNvSpPr/>
          <p:nvPr userDrawn="1"/>
        </p:nvSpPr>
        <p:spPr>
          <a:xfrm>
            <a:off x="6726620" y="3135086"/>
            <a:ext cx="1311210" cy="3722914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C9DA6A-FFB9-754F-8C4F-0E336003758B}"/>
              </a:ext>
            </a:extLst>
          </p:cNvPr>
          <p:cNvSpPr/>
          <p:nvPr userDrawn="1"/>
        </p:nvSpPr>
        <p:spPr>
          <a:xfrm>
            <a:off x="8037830" y="580914"/>
            <a:ext cx="1311210" cy="6283768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81160E-EEA4-4446-8DAC-049B826227E9}"/>
              </a:ext>
            </a:extLst>
          </p:cNvPr>
          <p:cNvSpPr/>
          <p:nvPr userDrawn="1"/>
        </p:nvSpPr>
        <p:spPr>
          <a:xfrm>
            <a:off x="9582809" y="4428917"/>
            <a:ext cx="1311210" cy="2435764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4AC7FB-286D-CE42-B47B-81A776520BA3}"/>
              </a:ext>
            </a:extLst>
          </p:cNvPr>
          <p:cNvSpPr/>
          <p:nvPr userDrawn="1"/>
        </p:nvSpPr>
        <p:spPr>
          <a:xfrm>
            <a:off x="10894019" y="2299064"/>
            <a:ext cx="1311210" cy="4565618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0AE2986-8F6E-8C48-8570-20312EFEA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153" y="2425665"/>
            <a:ext cx="5198184" cy="1490675"/>
          </a:xfrm>
        </p:spPr>
        <p:txBody>
          <a:bodyPr lIns="0" anchor="b"/>
          <a:lstStyle>
            <a:lvl1pPr algn="l"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Report Name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E3A47E2E-A407-0848-9EC1-FF0E7CB26B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1822500"/>
            <a:ext cx="1572866" cy="260008"/>
          </a:xfrm>
          <a:solidFill>
            <a:srgbClr val="E91019"/>
          </a:solidFill>
        </p:spPr>
        <p:txBody>
          <a:bodyPr wrap="none" tIns="45720" bIns="45720">
            <a:spAutoFit/>
          </a:bodyPr>
          <a:lstStyle>
            <a:lvl1pPr algn="l">
              <a:buNone/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DATE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74F9B8-CBD4-F84D-B2BF-4005954028C9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000" y="4371818"/>
            <a:ext cx="5219700" cy="0"/>
          </a:xfrm>
          <a:prstGeom prst="line">
            <a:avLst/>
          </a:prstGeom>
          <a:ln>
            <a:solidFill>
              <a:srgbClr val="777777">
                <a:alpha val="30000"/>
              </a:srgb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 Placeholder 42">
            <a:extLst>
              <a:ext uri="{FF2B5EF4-FFF2-40B4-BE49-F238E27FC236}">
                <a16:creationId xmlns:a16="http://schemas.microsoft.com/office/drawing/2014/main" id="{C6CA08A3-7035-F84D-90F4-DAB3DD0694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85635" y="4800947"/>
            <a:ext cx="4089701" cy="45631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777777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42">
            <a:extLst>
              <a:ext uri="{FF2B5EF4-FFF2-40B4-BE49-F238E27FC236}">
                <a16:creationId xmlns:a16="http://schemas.microsoft.com/office/drawing/2014/main" id="{1560E846-9E93-9941-BB06-4EC0F568A6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85635" y="5221712"/>
            <a:ext cx="4089701" cy="456316"/>
          </a:xfrm>
        </p:spPr>
        <p:txBody>
          <a:bodyPr wrap="square" lIns="0" rIns="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2000" b="0">
                <a:solidFill>
                  <a:srgbClr val="777777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8A61F2AA-8108-5348-918C-9FD1F4DC92D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7153" y="4800947"/>
            <a:ext cx="874713" cy="877824"/>
          </a:xfrm>
          <a:prstGeom prst="ellipse">
            <a:avLst/>
          </a:prstGeom>
          <a:ln w="12700">
            <a:solidFill>
              <a:srgbClr val="777777"/>
            </a:solidFill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0C6533-3591-8A30-2285-63F7105A85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" y="580914"/>
            <a:ext cx="41148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901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DA03-5CDD-3941-960A-AF8644856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0"/>
            <a:ext cx="10797896" cy="6858000"/>
          </a:xfrm>
        </p:spPr>
        <p:txBody>
          <a:bodyPr lIns="0" anchor="ctr">
            <a:normAutofit/>
          </a:bodyPr>
          <a:lstStyle>
            <a:lvl1pPr>
              <a:lnSpc>
                <a:spcPct val="120000"/>
              </a:lnSpc>
              <a:defRPr sz="4000"/>
            </a:lvl1pPr>
          </a:lstStyle>
          <a:p>
            <a:r>
              <a:rPr lang="en-US" dirty="0"/>
              <a:t>Click to add quote here, lorem ipsum dolor </a:t>
            </a:r>
            <a:r>
              <a:rPr lang="en-US" dirty="0" err="1"/>
              <a:t>consecture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ficili</a:t>
            </a:r>
            <a:r>
              <a:rPr lang="en-US" dirty="0"/>
              <a:t> lorem ipsum.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29927376-9177-D44D-87DB-18C6A15CB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777777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2452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DA03-5CDD-3941-960A-AF8644856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0"/>
            <a:ext cx="7924800" cy="6858000"/>
          </a:xfrm>
        </p:spPr>
        <p:txBody>
          <a:bodyPr lIns="0" anchor="ctr"/>
          <a:lstStyle/>
          <a:p>
            <a:r>
              <a:rPr lang="en-US" dirty="0"/>
              <a:t>Click to add quote here, lorem ipsum dolor </a:t>
            </a:r>
            <a:r>
              <a:rPr lang="en-US" dirty="0" err="1"/>
              <a:t>consecture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ficili</a:t>
            </a:r>
            <a:r>
              <a:rPr lang="en-US" dirty="0"/>
              <a:t> lorem ipsum.</a:t>
            </a:r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5F466EF3-4DE4-4B4C-B7B6-73FE32384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777777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95BADA33-26B5-C241-9A44-6BA04316E7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05000" y="4700436"/>
            <a:ext cx="3691758" cy="335798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400" b="0" i="0">
                <a:solidFill>
                  <a:srgbClr val="FFFFFF"/>
                </a:solidFill>
                <a:latin typeface="Helvetica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6F3DB085-2F02-5448-9FA3-F8247AD576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05000" y="5036234"/>
            <a:ext cx="3691758" cy="335798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Helvetica Light" panose="020B04030202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07F97620-5E12-914A-9A8B-10BF972000B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2000" y="4598084"/>
            <a:ext cx="874713" cy="876300"/>
          </a:xfrm>
          <a:prstGeom prst="ellipse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808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ography"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3F02CE7-7B15-DF44-B8E2-5A18C94BD0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981"/>
            <a:ext cx="12192000" cy="6852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2DA03-5CDD-3941-960A-AF8644856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0"/>
            <a:ext cx="7924800" cy="6858000"/>
          </a:xfrm>
        </p:spPr>
        <p:txBody>
          <a:bodyPr lIns="0" anchor="ctr"/>
          <a:lstStyle>
            <a:lvl1pPr>
              <a:lnSpc>
                <a:spcPct val="120000"/>
              </a:lnSpc>
              <a:defRPr sz="3200"/>
            </a:lvl1pPr>
          </a:lstStyle>
          <a:p>
            <a:r>
              <a:rPr lang="en-US" dirty="0"/>
              <a:t>Click to add quote here, lorem ipsum dolor </a:t>
            </a:r>
            <a:r>
              <a:rPr lang="en-US" dirty="0" err="1"/>
              <a:t>consecture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ficili</a:t>
            </a:r>
            <a:r>
              <a:rPr lang="en-US" dirty="0"/>
              <a:t> lorem ipsum.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29927376-9177-D44D-87DB-18C6A15CB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777777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8244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29927376-9177-D44D-87DB-18C6A15CB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777777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F4591E7-649D-F348-A4F6-583FBBBF54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510" y="857341"/>
            <a:ext cx="10204273" cy="664180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Why Insider Intelligence?</a:t>
            </a:r>
          </a:p>
        </p:txBody>
      </p:sp>
      <p:sp>
        <p:nvSpPr>
          <p:cNvPr id="16" name="Text Placeholder 42">
            <a:extLst>
              <a:ext uri="{FF2B5EF4-FFF2-40B4-BE49-F238E27FC236}">
                <a16:creationId xmlns:a16="http://schemas.microsoft.com/office/drawing/2014/main" id="{3EFD9A85-DE68-144C-89FB-63080CEB48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1216" y="2349358"/>
            <a:ext cx="9809568" cy="79701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/>
              <a:t>Insider Intelligence unites the best-in-breed in research from both eMarketer and Business Insider Intelligence.</a:t>
            </a:r>
          </a:p>
        </p:txBody>
      </p:sp>
      <p:sp>
        <p:nvSpPr>
          <p:cNvPr id="18" name="Text Placeholder 42">
            <a:extLst>
              <a:ext uri="{FF2B5EF4-FFF2-40B4-BE49-F238E27FC236}">
                <a16:creationId xmlns:a16="http://schemas.microsoft.com/office/drawing/2014/main" id="{40B964F1-9157-654B-901D-D835B854C3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1216" y="3457037"/>
            <a:ext cx="9809568" cy="1166410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/>
              <a:t>The sharp, timely analysis of Business Insider Intelligence and the rigorous, detailed data from eMarketer combine to support your business strategy, no matter what form that may take.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20" name="Text Placeholder 42">
            <a:extLst>
              <a:ext uri="{FF2B5EF4-FFF2-40B4-BE49-F238E27FC236}">
                <a16:creationId xmlns:a16="http://schemas.microsoft.com/office/drawing/2014/main" id="{5920A7F9-24E1-2744-A4B4-E8F0EAA5FF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1216" y="4934114"/>
            <a:ext cx="9809568" cy="79701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/>
              <a:t>Our people, our methodology and our loyalty to those items allow us to produce charts, reports and forecasts, that are above reproach.</a:t>
            </a:r>
          </a:p>
        </p:txBody>
      </p:sp>
    </p:spTree>
    <p:extLst>
      <p:ext uri="{BB962C8B-B14F-4D97-AF65-F5344CB8AC3E}">
        <p14:creationId xmlns:p14="http://schemas.microsoft.com/office/powerpoint/2010/main" val="6911042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5F466EF3-4DE4-4B4C-B7B6-73FE32384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777777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49F995-CEFC-044E-8EC2-9FD5CE7C1EE2}"/>
              </a:ext>
            </a:extLst>
          </p:cNvPr>
          <p:cNvSpPr/>
          <p:nvPr userDrawn="1"/>
        </p:nvSpPr>
        <p:spPr>
          <a:xfrm>
            <a:off x="6363234" y="3429000"/>
            <a:ext cx="1311210" cy="3429000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EA3749-255B-B946-B95E-E2ED8E4B667A}"/>
              </a:ext>
            </a:extLst>
          </p:cNvPr>
          <p:cNvSpPr/>
          <p:nvPr userDrawn="1"/>
        </p:nvSpPr>
        <p:spPr>
          <a:xfrm>
            <a:off x="7674444" y="1776248"/>
            <a:ext cx="1311210" cy="5088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52E915-3958-F748-B9A9-FD6F3C1BADF6}"/>
              </a:ext>
            </a:extLst>
          </p:cNvPr>
          <p:cNvSpPr/>
          <p:nvPr userDrawn="1"/>
        </p:nvSpPr>
        <p:spPr>
          <a:xfrm>
            <a:off x="9582809" y="4757357"/>
            <a:ext cx="1311210" cy="2107324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7A0F6F-53F7-694D-9B78-8736BD2FE306}"/>
              </a:ext>
            </a:extLst>
          </p:cNvPr>
          <p:cNvSpPr/>
          <p:nvPr userDrawn="1"/>
        </p:nvSpPr>
        <p:spPr>
          <a:xfrm>
            <a:off x="10894019" y="2914694"/>
            <a:ext cx="1311210" cy="3949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5C18C-9A3E-D541-90BB-8464A82A4A2A}"/>
              </a:ext>
            </a:extLst>
          </p:cNvPr>
          <p:cNvSpPr/>
          <p:nvPr userDrawn="1"/>
        </p:nvSpPr>
        <p:spPr>
          <a:xfrm>
            <a:off x="3143660" y="3429000"/>
            <a:ext cx="1311210" cy="3429000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C0D0C1-9224-2D45-B05C-183A3AC33F38}"/>
              </a:ext>
            </a:extLst>
          </p:cNvPr>
          <p:cNvSpPr/>
          <p:nvPr userDrawn="1"/>
        </p:nvSpPr>
        <p:spPr>
          <a:xfrm>
            <a:off x="4454870" y="4650377"/>
            <a:ext cx="1311210" cy="2214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291179-AFE3-FE4C-B376-3A777F72A8AA}"/>
              </a:ext>
            </a:extLst>
          </p:cNvPr>
          <p:cNvSpPr/>
          <p:nvPr userDrawn="1"/>
        </p:nvSpPr>
        <p:spPr>
          <a:xfrm>
            <a:off x="-13815" y="5538650"/>
            <a:ext cx="1311210" cy="1319349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5BD50C-BD90-9141-9B49-5E4B166A35A1}"/>
              </a:ext>
            </a:extLst>
          </p:cNvPr>
          <p:cNvSpPr/>
          <p:nvPr userDrawn="1"/>
        </p:nvSpPr>
        <p:spPr>
          <a:xfrm>
            <a:off x="1297395" y="2704011"/>
            <a:ext cx="1311210" cy="4160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oogle Shape;84;p1">
            <a:extLst>
              <a:ext uri="{FF2B5EF4-FFF2-40B4-BE49-F238E27FC236}">
                <a16:creationId xmlns:a16="http://schemas.microsoft.com/office/drawing/2014/main" id="{122D6B54-91B4-064B-87ED-EFC9F0E6107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62000" y="580914"/>
            <a:ext cx="2013826" cy="516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4479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29927376-9177-D44D-87DB-18C6A15CB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4703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DA03-5CDD-3941-960A-AF8644856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0"/>
            <a:ext cx="10797896" cy="6858000"/>
          </a:xfrm>
        </p:spPr>
        <p:txBody>
          <a:bodyPr lIns="0" anchor="ctr">
            <a:normAutofit/>
          </a:bodyPr>
          <a:lstStyle>
            <a:lvl1pPr>
              <a:lnSpc>
                <a:spcPct val="120000"/>
              </a:lnSpc>
              <a:defRPr sz="4000"/>
            </a:lvl1pPr>
          </a:lstStyle>
          <a:p>
            <a:r>
              <a:rPr lang="en-US" dirty="0"/>
              <a:t>Click to add quote here, lorem ipsum dolor </a:t>
            </a:r>
            <a:r>
              <a:rPr lang="en-US" dirty="0" err="1"/>
              <a:t>consecture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ficili</a:t>
            </a:r>
            <a:r>
              <a:rPr lang="en-US" dirty="0"/>
              <a:t> lorem ipsum.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29927376-9177-D44D-87DB-18C6A15CB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6023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DA03-5CDD-3941-960A-AF8644856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0"/>
            <a:ext cx="7924800" cy="6858000"/>
          </a:xfrm>
        </p:spPr>
        <p:txBody>
          <a:bodyPr lIns="0" anchor="ctr"/>
          <a:lstStyle/>
          <a:p>
            <a:r>
              <a:rPr lang="en-US" dirty="0"/>
              <a:t>Click to add quote here, lorem ipsum dolor </a:t>
            </a:r>
            <a:r>
              <a:rPr lang="en-US" dirty="0" err="1"/>
              <a:t>consecture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ficili</a:t>
            </a:r>
            <a:r>
              <a:rPr lang="en-US" dirty="0"/>
              <a:t> lorem ipsum.</a:t>
            </a:r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5F466EF3-4DE4-4B4C-B7B6-73FE32384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95BADA33-26B5-C241-9A44-6BA04316E7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05000" y="4700436"/>
            <a:ext cx="3691758" cy="335798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Helvetica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6F3DB085-2F02-5448-9FA3-F8247AD576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05000" y="5036234"/>
            <a:ext cx="3691758" cy="335798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Helvetica Light" panose="020B04030202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07F97620-5E12-914A-9A8B-10BF972000B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2000" y="4598084"/>
            <a:ext cx="874713" cy="876300"/>
          </a:xfrm>
          <a:prstGeom prst="ellipse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329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Tran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00BDF-AF61-8545-9787-AE5878113B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516" y="4399247"/>
            <a:ext cx="7903284" cy="1325563"/>
          </a:xfrm>
        </p:spPr>
        <p:txBody>
          <a:bodyPr lIns="0"/>
          <a:lstStyle>
            <a:lvl1pPr>
              <a:defRPr sz="4400"/>
            </a:lvl1pPr>
          </a:lstStyle>
          <a:p>
            <a:r>
              <a:rPr lang="en-US" dirty="0"/>
              <a:t>Lorem Ipsum am dolor con </a:t>
            </a:r>
            <a:r>
              <a:rPr lang="en-US" dirty="0" err="1"/>
              <a:t>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E59C81F-0957-4849-BFC5-50D2D7D0F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906383"/>
            <a:ext cx="354584" cy="300980"/>
          </a:xfrm>
          <a:solidFill>
            <a:srgbClr val="E91019"/>
          </a:solidFill>
        </p:spPr>
        <p:txBody>
          <a:bodyPr wrap="none" tIns="45720" bIns="45720">
            <a:spAutoFit/>
          </a:bodyPr>
          <a:lstStyle>
            <a:lvl1pPr>
              <a:buNone/>
              <a:defRPr sz="12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8581C2-5408-A349-BB60-8A8F8F98E305}"/>
              </a:ext>
            </a:extLst>
          </p:cNvPr>
          <p:cNvSpPr/>
          <p:nvPr userDrawn="1"/>
        </p:nvSpPr>
        <p:spPr>
          <a:xfrm>
            <a:off x="1" y="1"/>
            <a:ext cx="11429999" cy="259259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55AB80-F68E-CD48-A2BA-41AE9D877CDC}"/>
              </a:ext>
            </a:extLst>
          </p:cNvPr>
          <p:cNvSpPr/>
          <p:nvPr userDrawn="1"/>
        </p:nvSpPr>
        <p:spPr>
          <a:xfrm>
            <a:off x="0" y="1178281"/>
            <a:ext cx="1311210" cy="1416263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CA4D97-6D96-8F46-B6B7-1BE217670178}"/>
              </a:ext>
            </a:extLst>
          </p:cNvPr>
          <p:cNvSpPr/>
          <p:nvPr userDrawn="1"/>
        </p:nvSpPr>
        <p:spPr>
          <a:xfrm>
            <a:off x="1311210" y="571500"/>
            <a:ext cx="1311210" cy="202207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D124DF-BF9D-DA48-AC09-AB1AC99C4D07}"/>
              </a:ext>
            </a:extLst>
          </p:cNvPr>
          <p:cNvSpPr/>
          <p:nvPr userDrawn="1"/>
        </p:nvSpPr>
        <p:spPr>
          <a:xfrm>
            <a:off x="2856189" y="1722217"/>
            <a:ext cx="1311210" cy="870378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5E2B44-411D-2E41-ADD8-1E180DBB7F2E}"/>
              </a:ext>
            </a:extLst>
          </p:cNvPr>
          <p:cNvSpPr/>
          <p:nvPr userDrawn="1"/>
        </p:nvSpPr>
        <p:spPr>
          <a:xfrm>
            <a:off x="4167399" y="961152"/>
            <a:ext cx="1311210" cy="1631443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9346D0-DE36-554C-B586-FE761D9D222A}"/>
              </a:ext>
            </a:extLst>
          </p:cNvPr>
          <p:cNvSpPr/>
          <p:nvPr userDrawn="1"/>
        </p:nvSpPr>
        <p:spPr>
          <a:xfrm>
            <a:off x="5693982" y="315310"/>
            <a:ext cx="1311210" cy="2277285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52AE76-406A-D446-9C5B-CCF9B74F1ED1}"/>
              </a:ext>
            </a:extLst>
          </p:cNvPr>
          <p:cNvSpPr/>
          <p:nvPr userDrawn="1"/>
        </p:nvSpPr>
        <p:spPr>
          <a:xfrm>
            <a:off x="7005192" y="1502979"/>
            <a:ext cx="1311210" cy="1089616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B28C7F-FB79-E542-9580-84C6EB0A519C}"/>
              </a:ext>
            </a:extLst>
          </p:cNvPr>
          <p:cNvSpPr/>
          <p:nvPr userDrawn="1"/>
        </p:nvSpPr>
        <p:spPr>
          <a:xfrm>
            <a:off x="8521264" y="961152"/>
            <a:ext cx="1311210" cy="1631443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7D24AE-D791-AC4A-A8F9-4D7896F0ED45}"/>
              </a:ext>
            </a:extLst>
          </p:cNvPr>
          <p:cNvSpPr/>
          <p:nvPr userDrawn="1"/>
        </p:nvSpPr>
        <p:spPr>
          <a:xfrm>
            <a:off x="9832474" y="1944414"/>
            <a:ext cx="1311210" cy="648181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242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Transit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00BDF-AF61-8545-9787-AE5878113B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516" y="4399247"/>
            <a:ext cx="5198184" cy="1325563"/>
          </a:xfrm>
        </p:spPr>
        <p:txBody>
          <a:bodyPr lIns="0"/>
          <a:lstStyle>
            <a:lvl1pPr>
              <a:defRPr sz="4400"/>
            </a:lvl1pPr>
          </a:lstStyle>
          <a:p>
            <a:r>
              <a:rPr lang="en-US" dirty="0"/>
              <a:t>Lorem Ipsum am dolor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E59C81F-0957-4849-BFC5-50D2D7D0F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906383"/>
            <a:ext cx="354584" cy="300980"/>
          </a:xfrm>
          <a:solidFill>
            <a:srgbClr val="E91019"/>
          </a:solidFill>
        </p:spPr>
        <p:txBody>
          <a:bodyPr wrap="none" tIns="45720" bIns="45720">
            <a:spAutoFit/>
          </a:bodyPr>
          <a:lstStyle>
            <a:lvl1pPr>
              <a:buNone/>
              <a:defRPr sz="12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pic>
        <p:nvPicPr>
          <p:cNvPr id="6" name="Picture 5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22634F98-320E-AF4A-9B53-DA9AC121E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500000">
            <a:off x="6133435" y="-2285237"/>
            <a:ext cx="7360283" cy="736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26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port &amp; Auth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0E417D-B365-E449-9A29-1A97F14D02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213" y="580914"/>
            <a:ext cx="1974970" cy="50381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9EECDA-A448-E14A-8F4C-2F820B42F233}"/>
              </a:ext>
            </a:extLst>
          </p:cNvPr>
          <p:cNvSpPr/>
          <p:nvPr userDrawn="1"/>
        </p:nvSpPr>
        <p:spPr>
          <a:xfrm>
            <a:off x="6726620" y="3135086"/>
            <a:ext cx="1311210" cy="3722914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C9DA6A-FFB9-754F-8C4F-0E336003758B}"/>
              </a:ext>
            </a:extLst>
          </p:cNvPr>
          <p:cNvSpPr/>
          <p:nvPr userDrawn="1"/>
        </p:nvSpPr>
        <p:spPr>
          <a:xfrm>
            <a:off x="8037830" y="580914"/>
            <a:ext cx="1311210" cy="6283768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81160E-EEA4-4446-8DAC-049B826227E9}"/>
              </a:ext>
            </a:extLst>
          </p:cNvPr>
          <p:cNvSpPr/>
          <p:nvPr userDrawn="1"/>
        </p:nvSpPr>
        <p:spPr>
          <a:xfrm>
            <a:off x="9582809" y="4428917"/>
            <a:ext cx="1311210" cy="2435764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4AC7FB-286D-CE42-B47B-81A776520BA3}"/>
              </a:ext>
            </a:extLst>
          </p:cNvPr>
          <p:cNvSpPr/>
          <p:nvPr userDrawn="1"/>
        </p:nvSpPr>
        <p:spPr>
          <a:xfrm>
            <a:off x="10894019" y="2299064"/>
            <a:ext cx="1311210" cy="4565618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0AE2986-8F6E-8C48-8570-20312EFEA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153" y="2425665"/>
            <a:ext cx="5198184" cy="1490675"/>
          </a:xfrm>
        </p:spPr>
        <p:txBody>
          <a:bodyPr lIns="0" anchor="b"/>
          <a:lstStyle>
            <a:lvl1pPr algn="l">
              <a:defRPr sz="4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Report Name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E3A47E2E-A407-0848-9EC1-FF0E7CB26B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1822500"/>
            <a:ext cx="1572866" cy="260008"/>
          </a:xfrm>
          <a:solidFill>
            <a:srgbClr val="E91019"/>
          </a:solidFill>
        </p:spPr>
        <p:txBody>
          <a:bodyPr wrap="none" tIns="45720" bIns="45720">
            <a:spAutoFit/>
          </a:bodyPr>
          <a:lstStyle>
            <a:lvl1pPr algn="l">
              <a:buNone/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DATE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74F9B8-CBD4-F84D-B2BF-4005954028C9}"/>
              </a:ext>
            </a:extLst>
          </p:cNvPr>
          <p:cNvCxnSpPr>
            <a:cxnSpLocks/>
          </p:cNvCxnSpPr>
          <p:nvPr userDrawn="1"/>
        </p:nvCxnSpPr>
        <p:spPr>
          <a:xfrm flipH="1">
            <a:off x="762000" y="4371818"/>
            <a:ext cx="5219700" cy="0"/>
          </a:xfrm>
          <a:prstGeom prst="line">
            <a:avLst/>
          </a:prstGeom>
          <a:ln>
            <a:solidFill>
              <a:srgbClr val="777777">
                <a:alpha val="30000"/>
              </a:srgb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 Placeholder 42">
            <a:extLst>
              <a:ext uri="{FF2B5EF4-FFF2-40B4-BE49-F238E27FC236}">
                <a16:creationId xmlns:a16="http://schemas.microsoft.com/office/drawing/2014/main" id="{C6CA08A3-7035-F84D-90F4-DAB3DD0694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85635" y="4800947"/>
            <a:ext cx="4089701" cy="45631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rgbClr val="777777"/>
                </a:solidFill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22" name="Text Placeholder 42">
            <a:extLst>
              <a:ext uri="{FF2B5EF4-FFF2-40B4-BE49-F238E27FC236}">
                <a16:creationId xmlns:a16="http://schemas.microsoft.com/office/drawing/2014/main" id="{1560E846-9E93-9941-BB06-4EC0F568A6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85635" y="5221712"/>
            <a:ext cx="4089701" cy="456316"/>
          </a:xfrm>
        </p:spPr>
        <p:txBody>
          <a:bodyPr wrap="square" lIns="0" rIns="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2000" b="0">
                <a:solidFill>
                  <a:srgbClr val="777777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B44CFD97-B95F-1645-A772-CB71F753DC0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7153" y="4800947"/>
            <a:ext cx="874713" cy="877824"/>
          </a:xfrm>
          <a:prstGeom prst="ellipse">
            <a:avLst/>
          </a:prstGeom>
          <a:ln w="12700">
            <a:solidFill>
              <a:srgbClr val="777777"/>
            </a:solidFill>
          </a:ln>
        </p:spPr>
      </p:sp>
    </p:spTree>
    <p:extLst>
      <p:ext uri="{BB962C8B-B14F-4D97-AF65-F5344CB8AC3E}">
        <p14:creationId xmlns:p14="http://schemas.microsoft.com/office/powerpoint/2010/main" val="41117894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Transition 3"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84;p1">
            <a:extLst>
              <a:ext uri="{FF2B5EF4-FFF2-40B4-BE49-F238E27FC236}">
                <a16:creationId xmlns:a16="http://schemas.microsoft.com/office/drawing/2014/main" id="{43CCDA48-2B95-9643-871C-FE5CBCFD8F21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182999" y="6451392"/>
            <a:ext cx="950847" cy="24380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29927376-9177-D44D-87DB-18C6A15CB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777777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0404B0-276C-4A4D-B622-89C7B814CF69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16A459-D70B-2248-AD75-0D37F01CAB6E}"/>
              </a:ext>
            </a:extLst>
          </p:cNvPr>
          <p:cNvSpPr/>
          <p:nvPr userDrawn="1"/>
        </p:nvSpPr>
        <p:spPr>
          <a:xfrm>
            <a:off x="6363234" y="3842546"/>
            <a:ext cx="1311210" cy="3015453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0EB794-7479-D348-A8A1-834D5A81FE86}"/>
              </a:ext>
            </a:extLst>
          </p:cNvPr>
          <p:cNvSpPr/>
          <p:nvPr userDrawn="1"/>
        </p:nvSpPr>
        <p:spPr>
          <a:xfrm>
            <a:off x="7674444" y="2389927"/>
            <a:ext cx="1311210" cy="4474754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E42F42-7A05-AF42-B3B7-A267BC030B3E}"/>
              </a:ext>
            </a:extLst>
          </p:cNvPr>
          <p:cNvSpPr/>
          <p:nvPr userDrawn="1"/>
        </p:nvSpPr>
        <p:spPr>
          <a:xfrm>
            <a:off x="9582809" y="5011505"/>
            <a:ext cx="1311210" cy="1853175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7190F8-AE3C-564C-A1D7-D53806CA80AC}"/>
              </a:ext>
            </a:extLst>
          </p:cNvPr>
          <p:cNvSpPr/>
          <p:nvPr userDrawn="1"/>
        </p:nvSpPr>
        <p:spPr>
          <a:xfrm>
            <a:off x="10894019" y="3391073"/>
            <a:ext cx="1311210" cy="3473608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2F5AEF-3E28-5F4D-AD6F-10CC6B183123}"/>
              </a:ext>
            </a:extLst>
          </p:cNvPr>
          <p:cNvSpPr/>
          <p:nvPr userDrawn="1"/>
        </p:nvSpPr>
        <p:spPr>
          <a:xfrm>
            <a:off x="3143660" y="3842546"/>
            <a:ext cx="1311210" cy="3015453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34BFE5-3DC7-D343-9002-BADFBA2A8C47}"/>
              </a:ext>
            </a:extLst>
          </p:cNvPr>
          <p:cNvSpPr/>
          <p:nvPr userDrawn="1"/>
        </p:nvSpPr>
        <p:spPr>
          <a:xfrm>
            <a:off x="4454870" y="4917427"/>
            <a:ext cx="1311210" cy="1947253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A3B81C-44BD-A141-877D-3499EA37A06A}"/>
              </a:ext>
            </a:extLst>
          </p:cNvPr>
          <p:cNvSpPr/>
          <p:nvPr userDrawn="1"/>
        </p:nvSpPr>
        <p:spPr>
          <a:xfrm>
            <a:off x="-13815" y="5697767"/>
            <a:ext cx="1311210" cy="1160232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0A3BAF-7339-9940-A78D-5149795819AB}"/>
              </a:ext>
            </a:extLst>
          </p:cNvPr>
          <p:cNvSpPr/>
          <p:nvPr userDrawn="1"/>
        </p:nvSpPr>
        <p:spPr>
          <a:xfrm>
            <a:off x="1297395" y="3205799"/>
            <a:ext cx="1311210" cy="3658882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5D5DBA1-2306-1943-916A-2598D37B9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516" y="1064364"/>
            <a:ext cx="5198184" cy="1325563"/>
          </a:xfrm>
        </p:spPr>
        <p:txBody>
          <a:bodyPr lIns="0"/>
          <a:lstStyle>
            <a:lvl1pPr>
              <a:defRPr sz="4400"/>
            </a:lvl1pPr>
          </a:lstStyle>
          <a:p>
            <a:r>
              <a:rPr lang="en-US" dirty="0"/>
              <a:t>Lorem Ipsum am </a:t>
            </a:r>
            <a:r>
              <a:rPr lang="en-US" dirty="0" err="1"/>
              <a:t>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7961342-C4F5-C444-8C20-6410080D0A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571500"/>
            <a:ext cx="354584" cy="300980"/>
          </a:xfrm>
          <a:solidFill>
            <a:srgbClr val="E91019"/>
          </a:solidFill>
        </p:spPr>
        <p:txBody>
          <a:bodyPr wrap="none" tIns="45720" bIns="45720">
            <a:spAutoFit/>
          </a:bodyPr>
          <a:lstStyle>
            <a:lvl1pPr>
              <a:buNone/>
              <a:defRPr sz="12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6060406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ransition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00BDF-AF61-8545-9787-AE5878113B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516" y="4399247"/>
            <a:ext cx="7903284" cy="1325563"/>
          </a:xfrm>
        </p:spPr>
        <p:txBody>
          <a:bodyPr lIns="0"/>
          <a:lstStyle>
            <a:lvl1pPr>
              <a:defRPr sz="4400"/>
            </a:lvl1pPr>
          </a:lstStyle>
          <a:p>
            <a:r>
              <a:rPr lang="en-US" dirty="0"/>
              <a:t>Lorem Ipsum am dolor con </a:t>
            </a:r>
            <a:r>
              <a:rPr lang="en-US" dirty="0" err="1"/>
              <a:t>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E59C81F-0957-4849-BFC5-50D2D7D0F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906383"/>
            <a:ext cx="354584" cy="300980"/>
          </a:xfrm>
          <a:solidFill>
            <a:srgbClr val="E91019"/>
          </a:solidFill>
        </p:spPr>
        <p:txBody>
          <a:bodyPr wrap="none" tIns="45720" bIns="45720">
            <a:spAutoFit/>
          </a:bodyPr>
          <a:lstStyle>
            <a:lvl1pPr>
              <a:buNone/>
              <a:defRPr sz="12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8528F2-02A9-F943-B3A2-9E24E15B2196}"/>
              </a:ext>
            </a:extLst>
          </p:cNvPr>
          <p:cNvSpPr/>
          <p:nvPr userDrawn="1"/>
        </p:nvSpPr>
        <p:spPr>
          <a:xfrm>
            <a:off x="1" y="1"/>
            <a:ext cx="11429999" cy="2592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4C4CC7-BCCC-A84F-90C8-14ADAD3A9473}"/>
              </a:ext>
            </a:extLst>
          </p:cNvPr>
          <p:cNvSpPr/>
          <p:nvPr userDrawn="1"/>
        </p:nvSpPr>
        <p:spPr>
          <a:xfrm>
            <a:off x="0" y="1178281"/>
            <a:ext cx="1311210" cy="1416263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4B7BFD-9655-0E40-A497-E85A02DE06BA}"/>
              </a:ext>
            </a:extLst>
          </p:cNvPr>
          <p:cNvSpPr/>
          <p:nvPr userDrawn="1"/>
        </p:nvSpPr>
        <p:spPr>
          <a:xfrm>
            <a:off x="1311210" y="570525"/>
            <a:ext cx="1311210" cy="202207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A05DE5-4436-5D4E-9BD9-AF8B0B839200}"/>
              </a:ext>
            </a:extLst>
          </p:cNvPr>
          <p:cNvSpPr/>
          <p:nvPr userDrawn="1"/>
        </p:nvSpPr>
        <p:spPr>
          <a:xfrm>
            <a:off x="2856189" y="1722217"/>
            <a:ext cx="1311210" cy="870378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818C87-F6CC-3F4E-BA68-1D118586B410}"/>
              </a:ext>
            </a:extLst>
          </p:cNvPr>
          <p:cNvSpPr/>
          <p:nvPr userDrawn="1"/>
        </p:nvSpPr>
        <p:spPr>
          <a:xfrm>
            <a:off x="4167399" y="961152"/>
            <a:ext cx="1311210" cy="1631443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A31BA3-38EB-AE4C-8F0A-FD5FDCABF1E9}"/>
              </a:ext>
            </a:extLst>
          </p:cNvPr>
          <p:cNvSpPr/>
          <p:nvPr userDrawn="1"/>
        </p:nvSpPr>
        <p:spPr>
          <a:xfrm>
            <a:off x="5693982" y="315310"/>
            <a:ext cx="1311210" cy="2277285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4CB355-1322-7B47-A1E4-CA55DE9881CB}"/>
              </a:ext>
            </a:extLst>
          </p:cNvPr>
          <p:cNvSpPr/>
          <p:nvPr userDrawn="1"/>
        </p:nvSpPr>
        <p:spPr>
          <a:xfrm>
            <a:off x="7005192" y="1502979"/>
            <a:ext cx="1311210" cy="1089616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A8B37B-059A-9944-9B17-DDF6E4CF3B23}"/>
              </a:ext>
            </a:extLst>
          </p:cNvPr>
          <p:cNvSpPr/>
          <p:nvPr userDrawn="1"/>
        </p:nvSpPr>
        <p:spPr>
          <a:xfrm>
            <a:off x="8521264" y="961152"/>
            <a:ext cx="1311210" cy="1631443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4BEBAE-8074-0141-867A-B5E86F306551}"/>
              </a:ext>
            </a:extLst>
          </p:cNvPr>
          <p:cNvSpPr/>
          <p:nvPr userDrawn="1"/>
        </p:nvSpPr>
        <p:spPr>
          <a:xfrm>
            <a:off x="9832474" y="1944414"/>
            <a:ext cx="1311210" cy="648181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6" name="Slide Number Placeholder 12">
            <a:extLst>
              <a:ext uri="{FF2B5EF4-FFF2-40B4-BE49-F238E27FC236}">
                <a16:creationId xmlns:a16="http://schemas.microsoft.com/office/drawing/2014/main" id="{157F4CE0-E0B6-674B-B65D-046D8B29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172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ransi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00BDF-AF61-8545-9787-AE5878113B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516" y="4399247"/>
            <a:ext cx="5198184" cy="1325563"/>
          </a:xfrm>
        </p:spPr>
        <p:txBody>
          <a:bodyPr lIns="0"/>
          <a:lstStyle>
            <a:lvl1pPr>
              <a:defRPr sz="4400"/>
            </a:lvl1pPr>
          </a:lstStyle>
          <a:p>
            <a:r>
              <a:rPr lang="en-US" dirty="0"/>
              <a:t>Lorem Ipsum am con </a:t>
            </a:r>
            <a:r>
              <a:rPr lang="en-US" dirty="0" err="1"/>
              <a:t>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E59C81F-0957-4849-BFC5-50D2D7D0F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906383"/>
            <a:ext cx="354584" cy="300980"/>
          </a:xfrm>
          <a:solidFill>
            <a:srgbClr val="E91019"/>
          </a:solidFill>
        </p:spPr>
        <p:txBody>
          <a:bodyPr wrap="none" tIns="45720" bIns="45720">
            <a:spAutoFit/>
          </a:bodyPr>
          <a:lstStyle>
            <a:lvl1pPr>
              <a:buNone/>
              <a:defRPr sz="12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0A65B1-E116-8E43-957B-FBFA29C9AC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3500000">
            <a:off x="6186809" y="-2230422"/>
            <a:ext cx="7302908" cy="7302908"/>
          </a:xfrm>
          <a:prstGeom prst="rect">
            <a:avLst/>
          </a:prstGeom>
        </p:spPr>
      </p:pic>
      <p:sp>
        <p:nvSpPr>
          <p:cNvPr id="5" name="Slide Number Placeholder 12">
            <a:extLst>
              <a:ext uri="{FF2B5EF4-FFF2-40B4-BE49-F238E27FC236}">
                <a16:creationId xmlns:a16="http://schemas.microsoft.com/office/drawing/2014/main" id="{39338891-F6E7-284B-96CB-F01DCF4B0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789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Tran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5F466EF3-4DE4-4B4C-B7B6-73FE32384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rgbClr val="777777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49F995-CEFC-044E-8EC2-9FD5CE7C1EE2}"/>
              </a:ext>
            </a:extLst>
          </p:cNvPr>
          <p:cNvSpPr/>
          <p:nvPr userDrawn="1"/>
        </p:nvSpPr>
        <p:spPr>
          <a:xfrm>
            <a:off x="6363234" y="3853558"/>
            <a:ext cx="1311210" cy="3004441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EA3749-255B-B946-B95E-E2ED8E4B667A}"/>
              </a:ext>
            </a:extLst>
          </p:cNvPr>
          <p:cNvSpPr/>
          <p:nvPr userDrawn="1"/>
        </p:nvSpPr>
        <p:spPr>
          <a:xfrm>
            <a:off x="7674444" y="2406268"/>
            <a:ext cx="1311210" cy="4458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52E915-3958-F748-B9A9-FD6F3C1BADF6}"/>
              </a:ext>
            </a:extLst>
          </p:cNvPr>
          <p:cNvSpPr/>
          <p:nvPr userDrawn="1"/>
        </p:nvSpPr>
        <p:spPr>
          <a:xfrm>
            <a:off x="9582809" y="5018273"/>
            <a:ext cx="1311210" cy="1846407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7A0F6F-53F7-694D-9B78-8736BD2FE306}"/>
              </a:ext>
            </a:extLst>
          </p:cNvPr>
          <p:cNvSpPr/>
          <p:nvPr userDrawn="1"/>
        </p:nvSpPr>
        <p:spPr>
          <a:xfrm>
            <a:off x="10894019" y="3403758"/>
            <a:ext cx="1311210" cy="3460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5C18C-9A3E-D541-90BB-8464A82A4A2A}"/>
              </a:ext>
            </a:extLst>
          </p:cNvPr>
          <p:cNvSpPr/>
          <p:nvPr userDrawn="1"/>
        </p:nvSpPr>
        <p:spPr>
          <a:xfrm>
            <a:off x="3143660" y="3853558"/>
            <a:ext cx="1311210" cy="3004441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C0D0C1-9224-2D45-B05C-183A3AC33F38}"/>
              </a:ext>
            </a:extLst>
          </p:cNvPr>
          <p:cNvSpPr/>
          <p:nvPr userDrawn="1"/>
        </p:nvSpPr>
        <p:spPr>
          <a:xfrm>
            <a:off x="4454870" y="4924539"/>
            <a:ext cx="1311210" cy="1940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291179-AFE3-FE4C-B376-3A777F72A8AA}"/>
              </a:ext>
            </a:extLst>
          </p:cNvPr>
          <p:cNvSpPr/>
          <p:nvPr userDrawn="1"/>
        </p:nvSpPr>
        <p:spPr>
          <a:xfrm>
            <a:off x="-13815" y="5702004"/>
            <a:ext cx="1311210" cy="1155995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5BD50C-BD90-9141-9B49-5E4B166A35A1}"/>
              </a:ext>
            </a:extLst>
          </p:cNvPr>
          <p:cNvSpPr/>
          <p:nvPr userDrawn="1"/>
        </p:nvSpPr>
        <p:spPr>
          <a:xfrm>
            <a:off x="1297395" y="3219161"/>
            <a:ext cx="1311210" cy="3645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45EA85A-6DF0-2245-9F8D-37C87C21D4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516" y="1080705"/>
            <a:ext cx="5198184" cy="1325563"/>
          </a:xfrm>
        </p:spPr>
        <p:txBody>
          <a:bodyPr lIns="0"/>
          <a:lstStyle>
            <a:lvl1pPr>
              <a:defRPr sz="4400"/>
            </a:lvl1pPr>
          </a:lstStyle>
          <a:p>
            <a:r>
              <a:rPr lang="en-US" dirty="0"/>
              <a:t>Lorem Ipsum am con </a:t>
            </a:r>
            <a:r>
              <a:rPr lang="en-US" dirty="0" err="1"/>
              <a:t>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15C8D36-CA65-9A45-8726-C0D638D351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587841"/>
            <a:ext cx="354584" cy="300980"/>
          </a:xfrm>
          <a:solidFill>
            <a:srgbClr val="E91019"/>
          </a:solidFill>
        </p:spPr>
        <p:txBody>
          <a:bodyPr wrap="none" tIns="45720" bIns="45720">
            <a:spAutoFit/>
          </a:bodyPr>
          <a:lstStyle>
            <a:lvl1pPr>
              <a:buNone/>
              <a:defRPr sz="12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6992045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ransition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00BDF-AF61-8545-9787-AE5878113B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516" y="4399247"/>
            <a:ext cx="7903284" cy="1325563"/>
          </a:xfrm>
        </p:spPr>
        <p:txBody>
          <a:bodyPr lIns="0"/>
          <a:lstStyle>
            <a:lvl1pPr>
              <a:defRPr sz="4400"/>
            </a:lvl1pPr>
          </a:lstStyle>
          <a:p>
            <a:r>
              <a:rPr lang="en-US" dirty="0"/>
              <a:t>Lorem Ipsum am dolor con </a:t>
            </a:r>
            <a:r>
              <a:rPr lang="en-US" dirty="0" err="1"/>
              <a:t>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E59C81F-0957-4849-BFC5-50D2D7D0F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906383"/>
            <a:ext cx="354584" cy="300980"/>
          </a:xfrm>
          <a:solidFill>
            <a:srgbClr val="E91019"/>
          </a:solidFill>
        </p:spPr>
        <p:txBody>
          <a:bodyPr wrap="none" tIns="45720" bIns="45720">
            <a:spAutoFit/>
          </a:bodyPr>
          <a:lstStyle>
            <a:lvl1pPr>
              <a:buNone/>
              <a:defRPr sz="12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8528F2-02A9-F943-B3A2-9E24E15B2196}"/>
              </a:ext>
            </a:extLst>
          </p:cNvPr>
          <p:cNvSpPr/>
          <p:nvPr userDrawn="1"/>
        </p:nvSpPr>
        <p:spPr>
          <a:xfrm>
            <a:off x="1" y="1"/>
            <a:ext cx="11429999" cy="2592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4C4CC7-BCCC-A84F-90C8-14ADAD3A9473}"/>
              </a:ext>
            </a:extLst>
          </p:cNvPr>
          <p:cNvSpPr/>
          <p:nvPr userDrawn="1"/>
        </p:nvSpPr>
        <p:spPr>
          <a:xfrm>
            <a:off x="0" y="1178281"/>
            <a:ext cx="1311210" cy="1416263"/>
          </a:xfrm>
          <a:prstGeom prst="rect">
            <a:avLst/>
          </a:prstGeom>
          <a:solidFill>
            <a:srgbClr val="E4E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4B7BFD-9655-0E40-A497-E85A02DE06BA}"/>
              </a:ext>
            </a:extLst>
          </p:cNvPr>
          <p:cNvSpPr/>
          <p:nvPr userDrawn="1"/>
        </p:nvSpPr>
        <p:spPr>
          <a:xfrm>
            <a:off x="1311210" y="570525"/>
            <a:ext cx="1311210" cy="202207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A05DE5-4436-5D4E-9BD9-AF8B0B839200}"/>
              </a:ext>
            </a:extLst>
          </p:cNvPr>
          <p:cNvSpPr/>
          <p:nvPr userDrawn="1"/>
        </p:nvSpPr>
        <p:spPr>
          <a:xfrm>
            <a:off x="2856189" y="1722217"/>
            <a:ext cx="1311210" cy="870378"/>
          </a:xfrm>
          <a:prstGeom prst="rect">
            <a:avLst/>
          </a:prstGeom>
          <a:solidFill>
            <a:srgbClr val="E4E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818C87-F6CC-3F4E-BA68-1D118586B410}"/>
              </a:ext>
            </a:extLst>
          </p:cNvPr>
          <p:cNvSpPr/>
          <p:nvPr userDrawn="1"/>
        </p:nvSpPr>
        <p:spPr>
          <a:xfrm>
            <a:off x="4167399" y="961152"/>
            <a:ext cx="1311210" cy="1631443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A31BA3-38EB-AE4C-8F0A-FD5FDCABF1E9}"/>
              </a:ext>
            </a:extLst>
          </p:cNvPr>
          <p:cNvSpPr/>
          <p:nvPr userDrawn="1"/>
        </p:nvSpPr>
        <p:spPr>
          <a:xfrm>
            <a:off x="5693982" y="315310"/>
            <a:ext cx="1311210" cy="2277285"/>
          </a:xfrm>
          <a:prstGeom prst="rect">
            <a:avLst/>
          </a:prstGeom>
          <a:solidFill>
            <a:srgbClr val="E4E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4CB355-1322-7B47-A1E4-CA55DE9881CB}"/>
              </a:ext>
            </a:extLst>
          </p:cNvPr>
          <p:cNvSpPr/>
          <p:nvPr userDrawn="1"/>
        </p:nvSpPr>
        <p:spPr>
          <a:xfrm>
            <a:off x="7005192" y="1502979"/>
            <a:ext cx="1311210" cy="1089616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AA8B37B-059A-9944-9B17-DDF6E4CF3B23}"/>
              </a:ext>
            </a:extLst>
          </p:cNvPr>
          <p:cNvSpPr/>
          <p:nvPr userDrawn="1"/>
        </p:nvSpPr>
        <p:spPr>
          <a:xfrm>
            <a:off x="8521264" y="961152"/>
            <a:ext cx="1311210" cy="1631443"/>
          </a:xfrm>
          <a:prstGeom prst="rect">
            <a:avLst/>
          </a:prstGeom>
          <a:solidFill>
            <a:srgbClr val="E4E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74BEBAE-8074-0141-867A-B5E86F306551}"/>
              </a:ext>
            </a:extLst>
          </p:cNvPr>
          <p:cNvSpPr/>
          <p:nvPr userDrawn="1"/>
        </p:nvSpPr>
        <p:spPr>
          <a:xfrm>
            <a:off x="9832474" y="1944414"/>
            <a:ext cx="1311210" cy="648181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6" name="Slide Number Placeholder 12">
            <a:extLst>
              <a:ext uri="{FF2B5EF4-FFF2-40B4-BE49-F238E27FC236}">
                <a16:creationId xmlns:a16="http://schemas.microsoft.com/office/drawing/2014/main" id="{157F4CE0-E0B6-674B-B65D-046D8B29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279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ransi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00BDF-AF61-8545-9787-AE5878113B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516" y="4399247"/>
            <a:ext cx="10776380" cy="1325563"/>
          </a:xfrm>
        </p:spPr>
        <p:txBody>
          <a:bodyPr lIns="0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Lorem Ipsum am con </a:t>
            </a:r>
            <a:r>
              <a:rPr lang="en-US" dirty="0" err="1"/>
              <a:t>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E59C81F-0957-4849-BFC5-50D2D7D0F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906383"/>
            <a:ext cx="354584" cy="300980"/>
          </a:xfrm>
          <a:solidFill>
            <a:srgbClr val="E91019"/>
          </a:solidFill>
        </p:spPr>
        <p:txBody>
          <a:bodyPr wrap="none" tIns="45720" bIns="45720">
            <a:spAutoFit/>
          </a:bodyPr>
          <a:lstStyle>
            <a:lvl1pPr>
              <a:buNone/>
              <a:defRPr sz="12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" name="Slide Number Placeholder 12">
            <a:extLst>
              <a:ext uri="{FF2B5EF4-FFF2-40B4-BE49-F238E27FC236}">
                <a16:creationId xmlns:a16="http://schemas.microsoft.com/office/drawing/2014/main" id="{39338891-F6E7-284B-96CB-F01DCF4B0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6622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ran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5F466EF3-4DE4-4B4C-B7B6-73FE32384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rgbClr val="777777"/>
                </a:solidFill>
                <a:latin typeface="Helvetica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49F995-CEFC-044E-8EC2-9FD5CE7C1EE2}"/>
              </a:ext>
            </a:extLst>
          </p:cNvPr>
          <p:cNvSpPr/>
          <p:nvPr userDrawn="1"/>
        </p:nvSpPr>
        <p:spPr>
          <a:xfrm>
            <a:off x="6363234" y="3853558"/>
            <a:ext cx="1311210" cy="3004441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EA3749-255B-B946-B95E-E2ED8E4B667A}"/>
              </a:ext>
            </a:extLst>
          </p:cNvPr>
          <p:cNvSpPr/>
          <p:nvPr userDrawn="1"/>
        </p:nvSpPr>
        <p:spPr>
          <a:xfrm>
            <a:off x="7674444" y="2406268"/>
            <a:ext cx="1311210" cy="4458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52E915-3958-F748-B9A9-FD6F3C1BADF6}"/>
              </a:ext>
            </a:extLst>
          </p:cNvPr>
          <p:cNvSpPr/>
          <p:nvPr userDrawn="1"/>
        </p:nvSpPr>
        <p:spPr>
          <a:xfrm>
            <a:off x="9582809" y="5018273"/>
            <a:ext cx="1311210" cy="1846407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7A0F6F-53F7-694D-9B78-8736BD2FE306}"/>
              </a:ext>
            </a:extLst>
          </p:cNvPr>
          <p:cNvSpPr/>
          <p:nvPr userDrawn="1"/>
        </p:nvSpPr>
        <p:spPr>
          <a:xfrm>
            <a:off x="10894019" y="3403758"/>
            <a:ext cx="1311210" cy="3460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5C18C-9A3E-D541-90BB-8464A82A4A2A}"/>
              </a:ext>
            </a:extLst>
          </p:cNvPr>
          <p:cNvSpPr/>
          <p:nvPr userDrawn="1"/>
        </p:nvSpPr>
        <p:spPr>
          <a:xfrm>
            <a:off x="3143660" y="3853558"/>
            <a:ext cx="1311210" cy="3004441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C0D0C1-9224-2D45-B05C-183A3AC33F38}"/>
              </a:ext>
            </a:extLst>
          </p:cNvPr>
          <p:cNvSpPr/>
          <p:nvPr userDrawn="1"/>
        </p:nvSpPr>
        <p:spPr>
          <a:xfrm>
            <a:off x="4454870" y="4924539"/>
            <a:ext cx="1311210" cy="1940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291179-AFE3-FE4C-B376-3A777F72A8AA}"/>
              </a:ext>
            </a:extLst>
          </p:cNvPr>
          <p:cNvSpPr/>
          <p:nvPr userDrawn="1"/>
        </p:nvSpPr>
        <p:spPr>
          <a:xfrm>
            <a:off x="-13815" y="5702004"/>
            <a:ext cx="1311210" cy="1155995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5BD50C-BD90-9141-9B49-5E4B166A35A1}"/>
              </a:ext>
            </a:extLst>
          </p:cNvPr>
          <p:cNvSpPr/>
          <p:nvPr userDrawn="1"/>
        </p:nvSpPr>
        <p:spPr>
          <a:xfrm>
            <a:off x="1297395" y="3219161"/>
            <a:ext cx="1311210" cy="3645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45EA85A-6DF0-2245-9F8D-37C87C21D4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516" y="1080705"/>
            <a:ext cx="5198184" cy="1325563"/>
          </a:xfrm>
        </p:spPr>
        <p:txBody>
          <a:bodyPr lIns="0"/>
          <a:lstStyle>
            <a:lvl1pPr>
              <a:defRPr sz="4400"/>
            </a:lvl1pPr>
          </a:lstStyle>
          <a:p>
            <a:r>
              <a:rPr lang="en-US" dirty="0"/>
              <a:t>Lorem Ipsum am con </a:t>
            </a:r>
            <a:r>
              <a:rPr lang="en-US" dirty="0" err="1"/>
              <a:t>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215C8D36-CA65-9A45-8726-C0D638D351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587841"/>
            <a:ext cx="354584" cy="300980"/>
          </a:xfrm>
          <a:solidFill>
            <a:srgbClr val="E91019"/>
          </a:solidFill>
        </p:spPr>
        <p:txBody>
          <a:bodyPr wrap="none" tIns="45720" bIns="45720">
            <a:spAutoFit/>
          </a:bodyPr>
          <a:lstStyle>
            <a:lvl1pPr>
              <a:buNone/>
              <a:defRPr sz="12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5045741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29927376-9177-D44D-87DB-18C6A15CB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777777"/>
                </a:solidFill>
                <a:latin typeface="Helvetica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4820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Frame"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DA03-5CDD-3941-960A-AF8644856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0"/>
            <a:ext cx="10797896" cy="6858000"/>
          </a:xfrm>
        </p:spPr>
        <p:txBody>
          <a:bodyPr lIns="0" anchor="ctr">
            <a:normAutofit/>
          </a:bodyPr>
          <a:lstStyle>
            <a:lvl1pPr>
              <a:lnSpc>
                <a:spcPct val="120000"/>
              </a:lnSpc>
              <a:defRPr sz="4000"/>
            </a:lvl1pPr>
          </a:lstStyle>
          <a:p>
            <a:r>
              <a:rPr lang="en-US" dirty="0"/>
              <a:t>Click to add quote here, lorem ipsum dolor </a:t>
            </a:r>
            <a:r>
              <a:rPr lang="en-US" dirty="0" err="1"/>
              <a:t>consecture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ficili</a:t>
            </a:r>
            <a:r>
              <a:rPr lang="en-US" dirty="0"/>
              <a:t> lorem ipsum.</a:t>
            </a:r>
          </a:p>
        </p:txBody>
      </p:sp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29927376-9177-D44D-87DB-18C6A15CB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777777"/>
                </a:solidFill>
                <a:latin typeface="Helvetica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432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2DA03-5CDD-3941-960A-AF8644856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0"/>
            <a:ext cx="7924800" cy="6858000"/>
          </a:xfrm>
        </p:spPr>
        <p:txBody>
          <a:bodyPr lIns="0" anchor="ctr"/>
          <a:lstStyle/>
          <a:p>
            <a:r>
              <a:rPr lang="en-US" dirty="0"/>
              <a:t>Click to add quote here, lorem ipsum dolor </a:t>
            </a:r>
            <a:r>
              <a:rPr lang="en-US" dirty="0" err="1"/>
              <a:t>consecture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ficili</a:t>
            </a:r>
            <a:r>
              <a:rPr lang="en-US" dirty="0"/>
              <a:t> lorem ipsum.</a:t>
            </a:r>
          </a:p>
        </p:txBody>
      </p:sp>
      <p:sp>
        <p:nvSpPr>
          <p:cNvPr id="4" name="Slide Number Placeholder 12">
            <a:extLst>
              <a:ext uri="{FF2B5EF4-FFF2-40B4-BE49-F238E27FC236}">
                <a16:creationId xmlns:a16="http://schemas.microsoft.com/office/drawing/2014/main" id="{5F466EF3-4DE4-4B4C-B7B6-73FE32384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777777"/>
                </a:solidFill>
                <a:latin typeface="Helvetica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" name="Text Placeholder 42">
            <a:extLst>
              <a:ext uri="{FF2B5EF4-FFF2-40B4-BE49-F238E27FC236}">
                <a16:creationId xmlns:a16="http://schemas.microsoft.com/office/drawing/2014/main" id="{95BADA33-26B5-C241-9A44-6BA04316E7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05000" y="4700436"/>
            <a:ext cx="3691758" cy="335798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400" b="0" i="0">
                <a:solidFill>
                  <a:srgbClr val="FFFFFF"/>
                </a:solidFill>
                <a:latin typeface="Helvetica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6F3DB085-2F02-5448-9FA3-F8247AD576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05000" y="5036234"/>
            <a:ext cx="3691758" cy="335798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400" b="0" i="0">
                <a:solidFill>
                  <a:srgbClr val="777777"/>
                </a:solidFill>
                <a:latin typeface="Helvetica Light" panose="020B04030202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07F97620-5E12-914A-9A8B-10BF972000B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2000" y="4598084"/>
            <a:ext cx="874713" cy="876300"/>
          </a:xfrm>
          <a:prstGeom prst="ellipse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42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84;p1">
            <a:extLst>
              <a:ext uri="{FF2B5EF4-FFF2-40B4-BE49-F238E27FC236}">
                <a16:creationId xmlns:a16="http://schemas.microsoft.com/office/drawing/2014/main" id="{43CCDA48-2B95-9643-871C-FE5CBCFD8F21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182999" y="6451392"/>
            <a:ext cx="950847" cy="24380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29927376-9177-D44D-87DB-18C6A15CB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777777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0404B0-276C-4A4D-B622-89C7B814CF69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16A459-D70B-2248-AD75-0D37F01CAB6E}"/>
              </a:ext>
            </a:extLst>
          </p:cNvPr>
          <p:cNvSpPr/>
          <p:nvPr userDrawn="1"/>
        </p:nvSpPr>
        <p:spPr>
          <a:xfrm>
            <a:off x="6726620" y="1776248"/>
            <a:ext cx="1311210" cy="5081752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0EB794-7479-D348-A8A1-834D5A81FE86}"/>
              </a:ext>
            </a:extLst>
          </p:cNvPr>
          <p:cNvSpPr/>
          <p:nvPr userDrawn="1"/>
        </p:nvSpPr>
        <p:spPr>
          <a:xfrm>
            <a:off x="8037830" y="4023360"/>
            <a:ext cx="1311210" cy="2841321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E42F42-7A05-AF42-B3B7-A267BC030B3E}"/>
              </a:ext>
            </a:extLst>
          </p:cNvPr>
          <p:cNvSpPr/>
          <p:nvPr userDrawn="1"/>
        </p:nvSpPr>
        <p:spPr>
          <a:xfrm>
            <a:off x="9582809" y="2743200"/>
            <a:ext cx="1311210" cy="4121481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7190F8-AE3C-564C-A1D7-D53806CA80AC}"/>
              </a:ext>
            </a:extLst>
          </p:cNvPr>
          <p:cNvSpPr/>
          <p:nvPr userDrawn="1"/>
        </p:nvSpPr>
        <p:spPr>
          <a:xfrm>
            <a:off x="10894019" y="1162594"/>
            <a:ext cx="1311210" cy="5702088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9334C28-BC47-B545-9582-3091AA3C09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740908" cy="260008"/>
          </a:xfrm>
          <a:noFill/>
          <a:ln>
            <a:noFill/>
          </a:ln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3AA77C6-6B66-AF46-AD80-6555E1414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42018"/>
            <a:ext cx="7924800" cy="5433972"/>
          </a:xfrm>
        </p:spPr>
        <p:txBody>
          <a:bodyPr lIns="0" anchor="ctr"/>
          <a:lstStyle>
            <a:lvl1pPr>
              <a:lnSpc>
                <a:spcPct val="150000"/>
              </a:lnSpc>
              <a:defRPr sz="2000" b="1"/>
            </a:lvl1pPr>
          </a:lstStyle>
          <a:p>
            <a:r>
              <a:rPr lang="en-US" dirty="0"/>
              <a:t>01	Section Name</a:t>
            </a:r>
            <a:br>
              <a:rPr lang="en-US" dirty="0"/>
            </a:br>
            <a:r>
              <a:rPr lang="en-US" dirty="0"/>
              <a:t>01	Section Name</a:t>
            </a:r>
            <a:br>
              <a:rPr lang="en-US" dirty="0"/>
            </a:br>
            <a:r>
              <a:rPr lang="en-US" dirty="0"/>
              <a:t>01	Section Name</a:t>
            </a:r>
            <a:br>
              <a:rPr lang="en-US" dirty="0"/>
            </a:br>
            <a:r>
              <a:rPr lang="en-US" dirty="0"/>
              <a:t>01	Section Name</a:t>
            </a:r>
            <a:br>
              <a:rPr lang="en-US" dirty="0"/>
            </a:br>
            <a:r>
              <a:rPr lang="en-US" dirty="0"/>
              <a:t>01	Section Name</a:t>
            </a:r>
          </a:p>
        </p:txBody>
      </p:sp>
    </p:spTree>
    <p:extLst>
      <p:ext uri="{BB962C8B-B14F-4D97-AF65-F5344CB8AC3E}">
        <p14:creationId xmlns:p14="http://schemas.microsoft.com/office/powerpoint/2010/main" val="36059786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ography"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C7C39B1-AD57-1F47-A79B-C71F659ECA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990"/>
            <a:ext cx="12192000" cy="6852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D2DA03-5CDD-3941-960A-AF8644856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0"/>
            <a:ext cx="7924800" cy="6858000"/>
          </a:xfrm>
        </p:spPr>
        <p:txBody>
          <a:bodyPr lIns="0" anchor="ctr"/>
          <a:lstStyle>
            <a:lvl1pPr>
              <a:lnSpc>
                <a:spcPct val="120000"/>
              </a:lnSpc>
              <a:defRPr sz="3200"/>
            </a:lvl1pPr>
          </a:lstStyle>
          <a:p>
            <a:r>
              <a:rPr lang="en-US" dirty="0"/>
              <a:t>Click to add quote here, lorem ipsum dolor </a:t>
            </a:r>
            <a:r>
              <a:rPr lang="en-US" dirty="0" err="1"/>
              <a:t>consecture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ficili</a:t>
            </a:r>
            <a:r>
              <a:rPr lang="en-US" dirty="0"/>
              <a:t> lorem ipsum.</a:t>
            </a:r>
          </a:p>
        </p:txBody>
      </p:sp>
      <p:pic>
        <p:nvPicPr>
          <p:cNvPr id="10" name="Google Shape;84;p1">
            <a:extLst>
              <a:ext uri="{FF2B5EF4-FFF2-40B4-BE49-F238E27FC236}">
                <a16:creationId xmlns:a16="http://schemas.microsoft.com/office/drawing/2014/main" id="{43CCDA48-2B95-9643-871C-FE5CBCFD8F21}"/>
              </a:ext>
            </a:extLst>
          </p:cNvPr>
          <p:cNvPicPr preferRelativeResize="0"/>
          <p:nvPr userDrawn="1"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182999" y="6451392"/>
            <a:ext cx="950847" cy="24380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29927376-9177-D44D-87DB-18C6A15CB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777777"/>
                </a:solidFill>
                <a:latin typeface="Helvetica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12" name="Google Shape;22;p38" descr="A close up of a sign&#10;&#10;Description automatically generated">
            <a:extLst>
              <a:ext uri="{FF2B5EF4-FFF2-40B4-BE49-F238E27FC236}">
                <a16:creationId xmlns:a16="http://schemas.microsoft.com/office/drawing/2014/main" id="{AE1AD374-9006-FD42-BC46-C0B64F7F98DB}"/>
              </a:ext>
            </a:extLst>
          </p:cNvPr>
          <p:cNvPicPr preferRelativeResize="0"/>
          <p:nvPr userDrawn="1"/>
        </p:nvPicPr>
        <p:blipFill rotWithShape="1">
          <a:blip r:embed="rId4">
            <a:alphaModFix amt="25000"/>
          </a:blip>
          <a:srcRect/>
          <a:stretch/>
        </p:blipFill>
        <p:spPr>
          <a:xfrm>
            <a:off x="183000" y="6451834"/>
            <a:ext cx="950843" cy="24380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4835431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29927376-9177-D44D-87DB-18C6A15CB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777777"/>
                </a:solidFill>
                <a:latin typeface="Helvetica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F4591E7-649D-F348-A4F6-583FBBBF54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510" y="857341"/>
            <a:ext cx="10204273" cy="664180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Why Insider Intelligence?</a:t>
            </a: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F29B3195-8583-3843-A3E7-BF0DD5A557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1216" y="2349358"/>
            <a:ext cx="9809568" cy="79701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/>
              <a:t>Insider Intelligence unites the best-in-breed in research from both eMarketer and Business Insider Intelligence.</a:t>
            </a:r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D8B8ACD9-92E6-BD4D-ACE2-D8F4A0A18C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91216" y="3457037"/>
            <a:ext cx="9809568" cy="1166410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/>
              <a:t>The sharp, timely analysis of Business Insider Intelligence and the rigorous, detailed data from eMarketer combine to support your business strategy, no matter what form that may take.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7F56AA23-F591-AC4C-B7C2-95BB5CDB73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91216" y="4934114"/>
            <a:ext cx="9809568" cy="79701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2000" b="0"/>
            </a:lvl1pPr>
          </a:lstStyle>
          <a:p>
            <a:pPr lvl="0"/>
            <a:r>
              <a:rPr lang="en-US" dirty="0"/>
              <a:t>Our people, our methodology and our loyalty to those items allow us to produce charts, reports and forecasts, that are above reproach.</a:t>
            </a:r>
          </a:p>
        </p:txBody>
      </p:sp>
    </p:spTree>
    <p:extLst>
      <p:ext uri="{BB962C8B-B14F-4D97-AF65-F5344CB8AC3E}">
        <p14:creationId xmlns:p14="http://schemas.microsoft.com/office/powerpoint/2010/main" val="26054657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35AACBC-FB03-9A4C-9640-80454806DA2B}"/>
              </a:ext>
            </a:extLst>
          </p:cNvPr>
          <p:cNvSpPr/>
          <p:nvPr userDrawn="1"/>
        </p:nvSpPr>
        <p:spPr>
          <a:xfrm>
            <a:off x="6191978" y="90468"/>
            <a:ext cx="5842367" cy="677829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Slide Number Placeholder 12">
            <a:extLst>
              <a:ext uri="{FF2B5EF4-FFF2-40B4-BE49-F238E27FC236}">
                <a16:creationId xmlns:a16="http://schemas.microsoft.com/office/drawing/2014/main" id="{44A409EF-C5CB-D744-B839-EDCC71EB6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9B28C1C1-1AC5-CF4F-98A0-CBCF6F8E87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E38BD80F-BB0D-3746-81B7-984D072EF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346061"/>
            <a:ext cx="4638607" cy="1097564"/>
          </a:xfrm>
        </p:spPr>
        <p:txBody>
          <a:bodyPr lIns="0" rIns="0" anchor="t" anchorCtr="0"/>
          <a:lstStyle>
            <a:lvl1pPr>
              <a:defRPr sz="3600"/>
            </a:lvl1pPr>
          </a:lstStyle>
          <a:p>
            <a:r>
              <a:rPr lang="en-US" dirty="0"/>
              <a:t>Click to add your title here lorem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C172B6E-41BF-4D4F-83BA-EF0462503B6F}"/>
              </a:ext>
            </a:extLst>
          </p:cNvPr>
          <p:cNvCxnSpPr>
            <a:cxnSpLocks/>
          </p:cNvCxnSpPr>
          <p:nvPr userDrawn="1"/>
        </p:nvCxnSpPr>
        <p:spPr>
          <a:xfrm>
            <a:off x="6897421" y="1533766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82FF47E-BB65-F24B-A1FB-8C23ECAD4BEE}"/>
              </a:ext>
            </a:extLst>
          </p:cNvPr>
          <p:cNvCxnSpPr>
            <a:cxnSpLocks/>
          </p:cNvCxnSpPr>
          <p:nvPr userDrawn="1"/>
        </p:nvCxnSpPr>
        <p:spPr>
          <a:xfrm>
            <a:off x="9448137" y="1533766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B8A6BF1-0F22-234F-9094-F49865CA90C1}"/>
              </a:ext>
            </a:extLst>
          </p:cNvPr>
          <p:cNvCxnSpPr>
            <a:cxnSpLocks/>
          </p:cNvCxnSpPr>
          <p:nvPr userDrawn="1"/>
        </p:nvCxnSpPr>
        <p:spPr>
          <a:xfrm>
            <a:off x="6890288" y="2964827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62E86F3-2DAF-4B42-A9BD-F5BA456E2D20}"/>
              </a:ext>
            </a:extLst>
          </p:cNvPr>
          <p:cNvCxnSpPr>
            <a:cxnSpLocks/>
          </p:cNvCxnSpPr>
          <p:nvPr userDrawn="1"/>
        </p:nvCxnSpPr>
        <p:spPr>
          <a:xfrm>
            <a:off x="9448137" y="2964827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13F32DD-9CC5-214F-B8BE-EC93D2E2FB66}"/>
              </a:ext>
            </a:extLst>
          </p:cNvPr>
          <p:cNvCxnSpPr>
            <a:cxnSpLocks/>
          </p:cNvCxnSpPr>
          <p:nvPr userDrawn="1"/>
        </p:nvCxnSpPr>
        <p:spPr>
          <a:xfrm>
            <a:off x="6890288" y="4392019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AAF3162-1C7D-DA4B-BE6C-8EC9BB14C3DC}"/>
              </a:ext>
            </a:extLst>
          </p:cNvPr>
          <p:cNvCxnSpPr>
            <a:cxnSpLocks/>
          </p:cNvCxnSpPr>
          <p:nvPr userDrawn="1"/>
        </p:nvCxnSpPr>
        <p:spPr>
          <a:xfrm>
            <a:off x="9448137" y="4392019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7D1E25E-230F-AB45-8942-ABC1EDBB2F59}"/>
              </a:ext>
            </a:extLst>
          </p:cNvPr>
          <p:cNvCxnSpPr>
            <a:cxnSpLocks/>
          </p:cNvCxnSpPr>
          <p:nvPr userDrawn="1"/>
        </p:nvCxnSpPr>
        <p:spPr>
          <a:xfrm>
            <a:off x="6890288" y="5819211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 Placeholder 42">
            <a:extLst>
              <a:ext uri="{FF2B5EF4-FFF2-40B4-BE49-F238E27FC236}">
                <a16:creationId xmlns:a16="http://schemas.microsoft.com/office/drawing/2014/main" id="{0FAB8CDB-F19C-DB4F-AB74-FA8A5B0B24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3651" y="2731444"/>
            <a:ext cx="4638607" cy="1535677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2000" b="0">
                <a:solidFill>
                  <a:srgbClr val="777777"/>
                </a:solidFill>
              </a:defRPr>
            </a:lvl1pPr>
          </a:lstStyle>
          <a:p>
            <a:r>
              <a:rPr lang="en-US" sz="2000" dirty="0">
                <a:solidFill>
                  <a:srgbClr val="777777"/>
                </a:solidFill>
              </a:rPr>
              <a:t>Insider Intelligence publishes daily content throughout the year to keep our clients at the forefront of the most critical consumer trends.</a:t>
            </a:r>
          </a:p>
        </p:txBody>
      </p:sp>
      <p:sp>
        <p:nvSpPr>
          <p:cNvPr id="29" name="Text Placeholder 42">
            <a:extLst>
              <a:ext uri="{FF2B5EF4-FFF2-40B4-BE49-F238E27FC236}">
                <a16:creationId xmlns:a16="http://schemas.microsoft.com/office/drawing/2014/main" id="{FAB88F05-92A2-E84D-AD57-D9058FB03D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0287" y="816818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500+</a:t>
            </a:r>
          </a:p>
        </p:txBody>
      </p:sp>
      <p:sp>
        <p:nvSpPr>
          <p:cNvPr id="30" name="Text Placeholder 42">
            <a:extLst>
              <a:ext uri="{FF2B5EF4-FFF2-40B4-BE49-F238E27FC236}">
                <a16:creationId xmlns:a16="http://schemas.microsoft.com/office/drawing/2014/main" id="{7EB1366E-F449-A945-B8C7-F92D6D430B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5270" y="816818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6700+</a:t>
            </a:r>
          </a:p>
        </p:txBody>
      </p:sp>
      <p:sp>
        <p:nvSpPr>
          <p:cNvPr id="31" name="Text Placeholder 42">
            <a:extLst>
              <a:ext uri="{FF2B5EF4-FFF2-40B4-BE49-F238E27FC236}">
                <a16:creationId xmlns:a16="http://schemas.microsoft.com/office/drawing/2014/main" id="{C323EF3C-1AF8-954D-920E-18A5DA9DAE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0287" y="2269179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150+</a:t>
            </a:r>
          </a:p>
        </p:txBody>
      </p:sp>
      <p:sp>
        <p:nvSpPr>
          <p:cNvPr id="37" name="Text Placeholder 42">
            <a:extLst>
              <a:ext uri="{FF2B5EF4-FFF2-40B4-BE49-F238E27FC236}">
                <a16:creationId xmlns:a16="http://schemas.microsoft.com/office/drawing/2014/main" id="{6052118E-D945-B148-BF89-6610B24438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5270" y="2269179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200+</a:t>
            </a:r>
          </a:p>
        </p:txBody>
      </p:sp>
      <p:sp>
        <p:nvSpPr>
          <p:cNvPr id="46" name="Text Placeholder 42">
            <a:extLst>
              <a:ext uri="{FF2B5EF4-FFF2-40B4-BE49-F238E27FC236}">
                <a16:creationId xmlns:a16="http://schemas.microsoft.com/office/drawing/2014/main" id="{92C72ADB-77C3-E143-BFAC-15146DD298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0287" y="3705327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200+</a:t>
            </a:r>
          </a:p>
        </p:txBody>
      </p:sp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C7B2CDF7-D3A8-784B-B5EB-AC65CFC5A3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55270" y="3705327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290+</a:t>
            </a:r>
          </a:p>
        </p:txBody>
      </p:sp>
      <p:sp>
        <p:nvSpPr>
          <p:cNvPr id="52" name="Text Placeholder 42">
            <a:extLst>
              <a:ext uri="{FF2B5EF4-FFF2-40B4-BE49-F238E27FC236}">
                <a16:creationId xmlns:a16="http://schemas.microsoft.com/office/drawing/2014/main" id="{A1B01F30-C0F9-8245-BD13-8AB82F09E4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0287" y="5123368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250+</a:t>
            </a:r>
          </a:p>
        </p:txBody>
      </p:sp>
      <p:sp>
        <p:nvSpPr>
          <p:cNvPr id="53" name="Text Placeholder 42">
            <a:extLst>
              <a:ext uri="{FF2B5EF4-FFF2-40B4-BE49-F238E27FC236}">
                <a16:creationId xmlns:a16="http://schemas.microsoft.com/office/drawing/2014/main" id="{0456E4B3-0CF8-554C-A271-42B4A01F1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90287" y="1560299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Articles</a:t>
            </a:r>
          </a:p>
        </p:txBody>
      </p:sp>
      <p:sp>
        <p:nvSpPr>
          <p:cNvPr id="54" name="Text Placeholder 42">
            <a:extLst>
              <a:ext uri="{FF2B5EF4-FFF2-40B4-BE49-F238E27FC236}">
                <a16:creationId xmlns:a16="http://schemas.microsoft.com/office/drawing/2014/main" id="{35C464DF-AD43-4E47-9E05-9AE18543DA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55270" y="1551237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Charts</a:t>
            </a:r>
          </a:p>
        </p:txBody>
      </p:sp>
      <p:sp>
        <p:nvSpPr>
          <p:cNvPr id="55" name="Text Placeholder 42">
            <a:extLst>
              <a:ext uri="{FF2B5EF4-FFF2-40B4-BE49-F238E27FC236}">
                <a16:creationId xmlns:a16="http://schemas.microsoft.com/office/drawing/2014/main" id="{824A97CC-FD0A-AA47-BE27-46C4F8496D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0287" y="3003597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Newsletters</a:t>
            </a:r>
          </a:p>
        </p:txBody>
      </p:sp>
      <p:sp>
        <p:nvSpPr>
          <p:cNvPr id="56" name="Text Placeholder 42">
            <a:extLst>
              <a:ext uri="{FF2B5EF4-FFF2-40B4-BE49-F238E27FC236}">
                <a16:creationId xmlns:a16="http://schemas.microsoft.com/office/drawing/2014/main" id="{4FFE309A-E3FD-EB42-84F5-44FB6F5C87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55270" y="2994535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Forecasts</a:t>
            </a:r>
          </a:p>
        </p:txBody>
      </p:sp>
      <p:sp>
        <p:nvSpPr>
          <p:cNvPr id="58" name="Text Placeholder 42">
            <a:extLst>
              <a:ext uri="{FF2B5EF4-FFF2-40B4-BE49-F238E27FC236}">
                <a16:creationId xmlns:a16="http://schemas.microsoft.com/office/drawing/2014/main" id="{52D2049E-439C-AD42-8F97-ED8584CC03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90287" y="4425884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Podcasts</a:t>
            </a:r>
          </a:p>
        </p:txBody>
      </p:sp>
      <p:sp>
        <p:nvSpPr>
          <p:cNvPr id="59" name="Text Placeholder 42">
            <a:extLst>
              <a:ext uri="{FF2B5EF4-FFF2-40B4-BE49-F238E27FC236}">
                <a16:creationId xmlns:a16="http://schemas.microsoft.com/office/drawing/2014/main" id="{BE721B66-10FB-FA42-AC04-7CF8DB0A7D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55270" y="4416822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Reports</a:t>
            </a:r>
          </a:p>
        </p:txBody>
      </p:sp>
      <p:sp>
        <p:nvSpPr>
          <p:cNvPr id="60" name="Text Placeholder 42">
            <a:extLst>
              <a:ext uri="{FF2B5EF4-FFF2-40B4-BE49-F238E27FC236}">
                <a16:creationId xmlns:a16="http://schemas.microsoft.com/office/drawing/2014/main" id="{15610F03-CA4D-D646-A4AC-8D77A1C960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90287" y="5839521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Videos</a:t>
            </a:r>
          </a:p>
        </p:txBody>
      </p:sp>
    </p:spTree>
    <p:extLst>
      <p:ext uri="{BB962C8B-B14F-4D97-AF65-F5344CB8AC3E}">
        <p14:creationId xmlns:p14="http://schemas.microsoft.com/office/powerpoint/2010/main" val="508928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35AACBC-FB03-9A4C-9640-80454806DA2B}"/>
              </a:ext>
            </a:extLst>
          </p:cNvPr>
          <p:cNvSpPr/>
          <p:nvPr userDrawn="1"/>
        </p:nvSpPr>
        <p:spPr>
          <a:xfrm>
            <a:off x="6191978" y="160267"/>
            <a:ext cx="6000022" cy="6778290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Slide Number Placeholder 12">
            <a:extLst>
              <a:ext uri="{FF2B5EF4-FFF2-40B4-BE49-F238E27FC236}">
                <a16:creationId xmlns:a16="http://schemas.microsoft.com/office/drawing/2014/main" id="{44A409EF-C5CB-D744-B839-EDCC71EB6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9B28C1C1-1AC5-CF4F-98A0-CBCF6F8E87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E38BD80F-BB0D-3746-81B7-984D072EF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346061"/>
            <a:ext cx="4638607" cy="1097564"/>
          </a:xfrm>
        </p:spPr>
        <p:txBody>
          <a:bodyPr lIns="0" rIns="0" anchor="t" anchorCtr="0"/>
          <a:lstStyle>
            <a:lvl1pPr>
              <a:defRPr sz="3600"/>
            </a:lvl1pPr>
          </a:lstStyle>
          <a:p>
            <a:r>
              <a:rPr lang="en-US" dirty="0"/>
              <a:t>Click to add your title here lorem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C172B6E-41BF-4D4F-83BA-EF0462503B6F}"/>
              </a:ext>
            </a:extLst>
          </p:cNvPr>
          <p:cNvCxnSpPr>
            <a:cxnSpLocks/>
          </p:cNvCxnSpPr>
          <p:nvPr userDrawn="1"/>
        </p:nvCxnSpPr>
        <p:spPr>
          <a:xfrm>
            <a:off x="6897421" y="1533766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82FF47E-BB65-F24B-A1FB-8C23ECAD4BEE}"/>
              </a:ext>
            </a:extLst>
          </p:cNvPr>
          <p:cNvCxnSpPr>
            <a:cxnSpLocks/>
          </p:cNvCxnSpPr>
          <p:nvPr userDrawn="1"/>
        </p:nvCxnSpPr>
        <p:spPr>
          <a:xfrm>
            <a:off x="9448137" y="1533766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B8A6BF1-0F22-234F-9094-F49865CA90C1}"/>
              </a:ext>
            </a:extLst>
          </p:cNvPr>
          <p:cNvCxnSpPr>
            <a:cxnSpLocks/>
          </p:cNvCxnSpPr>
          <p:nvPr userDrawn="1"/>
        </p:nvCxnSpPr>
        <p:spPr>
          <a:xfrm>
            <a:off x="6890288" y="2964827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62E86F3-2DAF-4B42-A9BD-F5BA456E2D20}"/>
              </a:ext>
            </a:extLst>
          </p:cNvPr>
          <p:cNvCxnSpPr>
            <a:cxnSpLocks/>
          </p:cNvCxnSpPr>
          <p:nvPr userDrawn="1"/>
        </p:nvCxnSpPr>
        <p:spPr>
          <a:xfrm>
            <a:off x="9448137" y="2964827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13F32DD-9CC5-214F-B8BE-EC93D2E2FB66}"/>
              </a:ext>
            </a:extLst>
          </p:cNvPr>
          <p:cNvCxnSpPr>
            <a:cxnSpLocks/>
          </p:cNvCxnSpPr>
          <p:nvPr userDrawn="1"/>
        </p:nvCxnSpPr>
        <p:spPr>
          <a:xfrm>
            <a:off x="6890288" y="4392019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AAF3162-1C7D-DA4B-BE6C-8EC9BB14C3DC}"/>
              </a:ext>
            </a:extLst>
          </p:cNvPr>
          <p:cNvCxnSpPr>
            <a:cxnSpLocks/>
          </p:cNvCxnSpPr>
          <p:nvPr userDrawn="1"/>
        </p:nvCxnSpPr>
        <p:spPr>
          <a:xfrm>
            <a:off x="9448137" y="4392019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7D1E25E-230F-AB45-8942-ABC1EDBB2F59}"/>
              </a:ext>
            </a:extLst>
          </p:cNvPr>
          <p:cNvCxnSpPr>
            <a:cxnSpLocks/>
          </p:cNvCxnSpPr>
          <p:nvPr userDrawn="1"/>
        </p:nvCxnSpPr>
        <p:spPr>
          <a:xfrm>
            <a:off x="6890288" y="5819211"/>
            <a:ext cx="1997522" cy="0"/>
          </a:xfrm>
          <a:prstGeom prst="line">
            <a:avLst/>
          </a:prstGeom>
          <a:ln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 Placeholder 42">
            <a:extLst>
              <a:ext uri="{FF2B5EF4-FFF2-40B4-BE49-F238E27FC236}">
                <a16:creationId xmlns:a16="http://schemas.microsoft.com/office/drawing/2014/main" id="{0FAB8CDB-F19C-DB4F-AB74-FA8A5B0B24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3651" y="2731444"/>
            <a:ext cx="4638607" cy="1535677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2000" b="0">
                <a:solidFill>
                  <a:srgbClr val="777777"/>
                </a:solidFill>
              </a:defRPr>
            </a:lvl1pPr>
          </a:lstStyle>
          <a:p>
            <a:r>
              <a:rPr lang="en-US" sz="2000" dirty="0">
                <a:solidFill>
                  <a:srgbClr val="777777"/>
                </a:solidFill>
              </a:rPr>
              <a:t>Insider Intelligence publishes daily content throughout the year to keep our clients at the forefront of the most critical consumer trends.</a:t>
            </a:r>
          </a:p>
        </p:txBody>
      </p:sp>
      <p:sp>
        <p:nvSpPr>
          <p:cNvPr id="29" name="Text Placeholder 42">
            <a:extLst>
              <a:ext uri="{FF2B5EF4-FFF2-40B4-BE49-F238E27FC236}">
                <a16:creationId xmlns:a16="http://schemas.microsoft.com/office/drawing/2014/main" id="{FAB88F05-92A2-E84D-AD57-D9058FB03D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0287" y="816818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500+</a:t>
            </a:r>
          </a:p>
        </p:txBody>
      </p:sp>
      <p:sp>
        <p:nvSpPr>
          <p:cNvPr id="30" name="Text Placeholder 42">
            <a:extLst>
              <a:ext uri="{FF2B5EF4-FFF2-40B4-BE49-F238E27FC236}">
                <a16:creationId xmlns:a16="http://schemas.microsoft.com/office/drawing/2014/main" id="{7EB1366E-F449-A945-B8C7-F92D6D430B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5270" y="816818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6700+</a:t>
            </a:r>
          </a:p>
        </p:txBody>
      </p:sp>
      <p:sp>
        <p:nvSpPr>
          <p:cNvPr id="31" name="Text Placeholder 42">
            <a:extLst>
              <a:ext uri="{FF2B5EF4-FFF2-40B4-BE49-F238E27FC236}">
                <a16:creationId xmlns:a16="http://schemas.microsoft.com/office/drawing/2014/main" id="{C323EF3C-1AF8-954D-920E-18A5DA9DAE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0287" y="2269179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150+</a:t>
            </a:r>
          </a:p>
        </p:txBody>
      </p:sp>
      <p:sp>
        <p:nvSpPr>
          <p:cNvPr id="37" name="Text Placeholder 42">
            <a:extLst>
              <a:ext uri="{FF2B5EF4-FFF2-40B4-BE49-F238E27FC236}">
                <a16:creationId xmlns:a16="http://schemas.microsoft.com/office/drawing/2014/main" id="{6052118E-D945-B148-BF89-6610B24438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55270" y="2269179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200+</a:t>
            </a:r>
          </a:p>
        </p:txBody>
      </p:sp>
      <p:sp>
        <p:nvSpPr>
          <p:cNvPr id="46" name="Text Placeholder 42">
            <a:extLst>
              <a:ext uri="{FF2B5EF4-FFF2-40B4-BE49-F238E27FC236}">
                <a16:creationId xmlns:a16="http://schemas.microsoft.com/office/drawing/2014/main" id="{92C72ADB-77C3-E143-BFAC-15146DD298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0287" y="3705327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200+</a:t>
            </a:r>
          </a:p>
        </p:txBody>
      </p:sp>
      <p:sp>
        <p:nvSpPr>
          <p:cNvPr id="51" name="Text Placeholder 42">
            <a:extLst>
              <a:ext uri="{FF2B5EF4-FFF2-40B4-BE49-F238E27FC236}">
                <a16:creationId xmlns:a16="http://schemas.microsoft.com/office/drawing/2014/main" id="{C7B2CDF7-D3A8-784B-B5EB-AC65CFC5A33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55270" y="3705327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290+</a:t>
            </a:r>
          </a:p>
        </p:txBody>
      </p:sp>
      <p:sp>
        <p:nvSpPr>
          <p:cNvPr id="52" name="Text Placeholder 42">
            <a:extLst>
              <a:ext uri="{FF2B5EF4-FFF2-40B4-BE49-F238E27FC236}">
                <a16:creationId xmlns:a16="http://schemas.microsoft.com/office/drawing/2014/main" id="{A1B01F30-C0F9-8245-BD13-8AB82F09E4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0287" y="5123368"/>
            <a:ext cx="1948985" cy="707886"/>
          </a:xfrm>
        </p:spPr>
        <p:txBody>
          <a:bodyPr wrap="square" lIns="0" rIns="0"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250+</a:t>
            </a:r>
          </a:p>
        </p:txBody>
      </p:sp>
      <p:sp>
        <p:nvSpPr>
          <p:cNvPr id="53" name="Text Placeholder 42">
            <a:extLst>
              <a:ext uri="{FF2B5EF4-FFF2-40B4-BE49-F238E27FC236}">
                <a16:creationId xmlns:a16="http://schemas.microsoft.com/office/drawing/2014/main" id="{0456E4B3-0CF8-554C-A271-42B4A01F1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90287" y="1560299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Articles</a:t>
            </a:r>
          </a:p>
        </p:txBody>
      </p:sp>
      <p:sp>
        <p:nvSpPr>
          <p:cNvPr id="54" name="Text Placeholder 42">
            <a:extLst>
              <a:ext uri="{FF2B5EF4-FFF2-40B4-BE49-F238E27FC236}">
                <a16:creationId xmlns:a16="http://schemas.microsoft.com/office/drawing/2014/main" id="{35C464DF-AD43-4E47-9E05-9AE18543DA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55270" y="1551237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Charts</a:t>
            </a:r>
          </a:p>
        </p:txBody>
      </p:sp>
      <p:sp>
        <p:nvSpPr>
          <p:cNvPr id="55" name="Text Placeholder 42">
            <a:extLst>
              <a:ext uri="{FF2B5EF4-FFF2-40B4-BE49-F238E27FC236}">
                <a16:creationId xmlns:a16="http://schemas.microsoft.com/office/drawing/2014/main" id="{824A97CC-FD0A-AA47-BE27-46C4F8496D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0287" y="3003597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Newsletters</a:t>
            </a:r>
          </a:p>
        </p:txBody>
      </p:sp>
      <p:sp>
        <p:nvSpPr>
          <p:cNvPr id="56" name="Text Placeholder 42">
            <a:extLst>
              <a:ext uri="{FF2B5EF4-FFF2-40B4-BE49-F238E27FC236}">
                <a16:creationId xmlns:a16="http://schemas.microsoft.com/office/drawing/2014/main" id="{4FFE309A-E3FD-EB42-84F5-44FB6F5C87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55270" y="2994535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Forecasts</a:t>
            </a:r>
          </a:p>
        </p:txBody>
      </p:sp>
      <p:sp>
        <p:nvSpPr>
          <p:cNvPr id="58" name="Text Placeholder 42">
            <a:extLst>
              <a:ext uri="{FF2B5EF4-FFF2-40B4-BE49-F238E27FC236}">
                <a16:creationId xmlns:a16="http://schemas.microsoft.com/office/drawing/2014/main" id="{52D2049E-439C-AD42-8F97-ED8584CC03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90287" y="4425884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Podcasts</a:t>
            </a:r>
          </a:p>
        </p:txBody>
      </p:sp>
      <p:sp>
        <p:nvSpPr>
          <p:cNvPr id="59" name="Text Placeholder 42">
            <a:extLst>
              <a:ext uri="{FF2B5EF4-FFF2-40B4-BE49-F238E27FC236}">
                <a16:creationId xmlns:a16="http://schemas.microsoft.com/office/drawing/2014/main" id="{BE721B66-10FB-FA42-AC04-7CF8DB0A7D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55270" y="4416822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Reports</a:t>
            </a:r>
          </a:p>
        </p:txBody>
      </p:sp>
      <p:sp>
        <p:nvSpPr>
          <p:cNvPr id="60" name="Text Placeholder 42">
            <a:extLst>
              <a:ext uri="{FF2B5EF4-FFF2-40B4-BE49-F238E27FC236}">
                <a16:creationId xmlns:a16="http://schemas.microsoft.com/office/drawing/2014/main" id="{15610F03-CA4D-D646-A4AC-8D77A1C9607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90287" y="5839521"/>
            <a:ext cx="1948985" cy="360612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120000"/>
              </a:lnSpc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Videos</a:t>
            </a:r>
          </a:p>
        </p:txBody>
      </p:sp>
    </p:spTree>
    <p:extLst>
      <p:ext uri="{BB962C8B-B14F-4D97-AF65-F5344CB8AC3E}">
        <p14:creationId xmlns:p14="http://schemas.microsoft.com/office/powerpoint/2010/main" val="7956137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35AACBC-FB03-9A4C-9640-80454806DA2B}"/>
              </a:ext>
            </a:extLst>
          </p:cNvPr>
          <p:cNvSpPr/>
          <p:nvPr userDrawn="1"/>
        </p:nvSpPr>
        <p:spPr>
          <a:xfrm>
            <a:off x="6172200" y="149879"/>
            <a:ext cx="5842367" cy="6708120"/>
          </a:xfrm>
          <a:prstGeom prst="rect">
            <a:avLst/>
          </a:prstGeom>
          <a:solidFill>
            <a:srgbClr val="E4E3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Slide Number Placeholder 12">
            <a:extLst>
              <a:ext uri="{FF2B5EF4-FFF2-40B4-BE49-F238E27FC236}">
                <a16:creationId xmlns:a16="http://schemas.microsoft.com/office/drawing/2014/main" id="{44A409EF-C5CB-D744-B839-EDCC71EB6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9B28C1C1-1AC5-CF4F-98A0-CBCF6F8E87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E38BD80F-BB0D-3746-81B7-984D072EF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346061"/>
            <a:ext cx="4638607" cy="1097564"/>
          </a:xfrm>
        </p:spPr>
        <p:txBody>
          <a:bodyPr lIns="0" rIns="0" anchor="t" anchorCtr="0"/>
          <a:lstStyle>
            <a:lvl1pPr>
              <a:defRPr sz="3600"/>
            </a:lvl1pPr>
          </a:lstStyle>
          <a:p>
            <a:r>
              <a:rPr lang="en-US" dirty="0"/>
              <a:t>Click to add your title here lorem</a:t>
            </a:r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C47AC394-C9EF-FB43-BD7F-AD448DCFF7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3651" y="2731444"/>
            <a:ext cx="4638607" cy="1535677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2000" b="0">
                <a:solidFill>
                  <a:srgbClr val="777777"/>
                </a:solidFill>
              </a:defRPr>
            </a:lvl1pPr>
          </a:lstStyle>
          <a:p>
            <a:r>
              <a:rPr lang="en-US" sz="2000" dirty="0">
                <a:solidFill>
                  <a:srgbClr val="777777"/>
                </a:solidFill>
              </a:rPr>
              <a:t>Insider Intelligence publishes daily content throughout the year to keep our clients at the forefront of the most critical consumer trends.</a:t>
            </a:r>
          </a:p>
        </p:txBody>
      </p:sp>
    </p:spTree>
    <p:extLst>
      <p:ext uri="{BB962C8B-B14F-4D97-AF65-F5344CB8AC3E}">
        <p14:creationId xmlns:p14="http://schemas.microsoft.com/office/powerpoint/2010/main" val="3226539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10C088-21C3-C949-A7A7-45DF071F8B11}"/>
              </a:ext>
            </a:extLst>
          </p:cNvPr>
          <p:cNvSpPr/>
          <p:nvPr userDrawn="1"/>
        </p:nvSpPr>
        <p:spPr>
          <a:xfrm>
            <a:off x="773652" y="3237186"/>
            <a:ext cx="10656348" cy="304931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Slide Number Placeholder 12">
            <a:extLst>
              <a:ext uri="{FF2B5EF4-FFF2-40B4-BE49-F238E27FC236}">
                <a16:creationId xmlns:a16="http://schemas.microsoft.com/office/drawing/2014/main" id="{44A409EF-C5CB-D744-B839-EDCC71EB6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9B28C1C1-1AC5-CF4F-98A0-CBCF6F8E87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6" name="Text Placeholder 14">
            <a:extLst>
              <a:ext uri="{FF2B5EF4-FFF2-40B4-BE49-F238E27FC236}">
                <a16:creationId xmlns:a16="http://schemas.microsoft.com/office/drawing/2014/main" id="{648851BB-4F9B-5B4E-B226-D402A423D5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43800" y="1327010"/>
            <a:ext cx="3886200" cy="134461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E38BD80F-BB0D-3746-81B7-984D072EF2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346060"/>
            <a:ext cx="6579648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your title here 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39242387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0B0CA088-51B4-AA40-A9C5-85D4A52BF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AD4F317-4EEB-9842-BE5D-6C32EAD332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040670" cy="260008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WHAT WE DO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B102B31-77F1-6E40-8ED7-1DC1BD4608E3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73652" y="2431726"/>
          <a:ext cx="10656348" cy="3844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8174">
                  <a:extLst>
                    <a:ext uri="{9D8B030D-6E8A-4147-A177-3AD203B41FA5}">
                      <a16:colId xmlns:a16="http://schemas.microsoft.com/office/drawing/2014/main" val="4154458737"/>
                    </a:ext>
                  </a:extLst>
                </a:gridCol>
                <a:gridCol w="5328174">
                  <a:extLst>
                    <a:ext uri="{9D8B030D-6E8A-4147-A177-3AD203B41FA5}">
                      <a16:colId xmlns:a16="http://schemas.microsoft.com/office/drawing/2014/main" val="321025139"/>
                    </a:ext>
                  </a:extLst>
                </a:gridCol>
              </a:tblGrid>
              <a:tr h="1281421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cap="none" dirty="0">
                        <a:solidFill>
                          <a:srgbClr val="777777"/>
                        </a:solidFill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cap="none" dirty="0">
                        <a:solidFill>
                          <a:srgbClr val="777777"/>
                        </a:solidFill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401860"/>
                  </a:ext>
                </a:extLst>
              </a:tr>
              <a:tr h="1281421">
                <a:tc>
                  <a:txBody>
                    <a:bodyPr/>
                    <a:lstStyle/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 i="0" u="none" strike="noStrike" cap="none" dirty="0">
                        <a:solidFill>
                          <a:srgbClr val="777777"/>
                        </a:solidFill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cap="none" dirty="0">
                        <a:solidFill>
                          <a:srgbClr val="777777"/>
                        </a:solidFill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742914"/>
                  </a:ext>
                </a:extLst>
              </a:tr>
              <a:tr h="1281421">
                <a:tc>
                  <a:txBody>
                    <a:bodyPr/>
                    <a:lstStyle/>
                    <a:p>
                      <a:pPr marL="4572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lang="en-US" sz="1400" b="0" i="0" u="none" strike="noStrike" cap="none" dirty="0">
                        <a:solidFill>
                          <a:srgbClr val="777777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Helvetica Neue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089565"/>
                  </a:ext>
                </a:extLst>
              </a:tr>
            </a:tbl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ADB06D18-01B7-C74A-8843-1E36B9F18E99}"/>
              </a:ext>
            </a:extLst>
          </p:cNvPr>
          <p:cNvSpPr/>
          <p:nvPr userDrawn="1"/>
        </p:nvSpPr>
        <p:spPr>
          <a:xfrm>
            <a:off x="5986059" y="2431726"/>
            <a:ext cx="186141" cy="3854774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28605D-9922-1D40-B84D-C8FD87059E82}"/>
              </a:ext>
            </a:extLst>
          </p:cNvPr>
          <p:cNvSpPr/>
          <p:nvPr userDrawn="1"/>
        </p:nvSpPr>
        <p:spPr>
          <a:xfrm>
            <a:off x="771508" y="2431726"/>
            <a:ext cx="186141" cy="3854774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0A257037-8EF9-8041-BA93-CB8FF65B05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1700" y="1346060"/>
            <a:ext cx="5218910" cy="590931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90000"/>
              </a:lnSpc>
              <a:buNone/>
              <a:defRPr sz="3600" b="1"/>
            </a:lvl1pPr>
          </a:lstStyle>
          <a:p>
            <a:pPr lvl="0"/>
            <a:r>
              <a:rPr lang="en-US" dirty="0"/>
              <a:t>What We Don’t Do</a:t>
            </a:r>
          </a:p>
        </p:txBody>
      </p:sp>
      <p:sp>
        <p:nvSpPr>
          <p:cNvPr id="22" name="Text Placeholder 42">
            <a:extLst>
              <a:ext uri="{FF2B5EF4-FFF2-40B4-BE49-F238E27FC236}">
                <a16:creationId xmlns:a16="http://schemas.microsoft.com/office/drawing/2014/main" id="{AF4BB12C-0E47-4F41-8705-72E672EE12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1508" y="1346060"/>
            <a:ext cx="4851370" cy="590931"/>
          </a:xfrm>
        </p:spPr>
        <p:txBody>
          <a:bodyPr wrap="square" lIns="0" rIns="0" anchor="t" anchorCtr="0">
            <a:spAutoFit/>
          </a:bodyPr>
          <a:lstStyle>
            <a:lvl1pPr marL="0" indent="0">
              <a:lnSpc>
                <a:spcPct val="90000"/>
              </a:lnSpc>
              <a:buNone/>
              <a:defRPr sz="3600" b="1"/>
            </a:lvl1pPr>
          </a:lstStyle>
          <a:p>
            <a:pPr lvl="0"/>
            <a:r>
              <a:rPr lang="en-US" dirty="0"/>
              <a:t>What We Do</a:t>
            </a:r>
          </a:p>
        </p:txBody>
      </p:sp>
      <p:sp>
        <p:nvSpPr>
          <p:cNvPr id="23" name="Text Placeholder 42">
            <a:extLst>
              <a:ext uri="{FF2B5EF4-FFF2-40B4-BE49-F238E27FC236}">
                <a16:creationId xmlns:a16="http://schemas.microsoft.com/office/drawing/2014/main" id="{183DBF67-6D21-B540-9C24-D5E8BB6FE5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44630" y="2699463"/>
            <a:ext cx="4355790" cy="738664"/>
          </a:xfrm>
        </p:spPr>
        <p:txBody>
          <a:bodyPr wrap="square" lIns="0" rIns="0" anchor="ctr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/>
            </a:lvl1pPr>
          </a:lstStyle>
          <a:p>
            <a:pPr lvl="0"/>
            <a:r>
              <a:rPr lang="en-US" dirty="0"/>
              <a:t>Follow the trends, not our client’s wishes. </a:t>
            </a:r>
          </a:p>
          <a:p>
            <a:pPr lvl="0"/>
            <a:r>
              <a:rPr lang="en-US" dirty="0"/>
              <a:t>As trends emerge and change, we make sure </a:t>
            </a:r>
          </a:p>
          <a:p>
            <a:pPr lvl="0"/>
            <a:r>
              <a:rPr lang="en-US" dirty="0"/>
              <a:t>we’re on top of it and that we get it right.</a:t>
            </a:r>
          </a:p>
        </p:txBody>
      </p:sp>
      <p:sp>
        <p:nvSpPr>
          <p:cNvPr id="24" name="Text Placeholder 42">
            <a:extLst>
              <a:ext uri="{FF2B5EF4-FFF2-40B4-BE49-F238E27FC236}">
                <a16:creationId xmlns:a16="http://schemas.microsoft.com/office/drawing/2014/main" id="{33646883-FC88-F64F-A998-13469B87415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44630" y="3984525"/>
            <a:ext cx="4355790" cy="738664"/>
          </a:xfrm>
        </p:spPr>
        <p:txBody>
          <a:bodyPr wrap="square" lIns="0" rIns="0" anchor="ctr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/>
            </a:lvl1pPr>
          </a:lstStyle>
          <a:p>
            <a:pPr lvl="0"/>
            <a:r>
              <a:rPr lang="en-US" dirty="0"/>
              <a:t>Give all clients the benefit of our content. </a:t>
            </a:r>
          </a:p>
          <a:p>
            <a:pPr lvl="0"/>
            <a:r>
              <a:rPr lang="en-US" dirty="0"/>
              <a:t>We don’t try appease anyone and have </a:t>
            </a:r>
          </a:p>
          <a:p>
            <a:pPr lvl="0"/>
            <a:r>
              <a:rPr lang="en-US" dirty="0"/>
              <a:t>no axe to grind.</a:t>
            </a:r>
          </a:p>
        </p:txBody>
      </p:sp>
      <p:sp>
        <p:nvSpPr>
          <p:cNvPr id="25" name="Text Placeholder 42">
            <a:extLst>
              <a:ext uri="{FF2B5EF4-FFF2-40B4-BE49-F238E27FC236}">
                <a16:creationId xmlns:a16="http://schemas.microsoft.com/office/drawing/2014/main" id="{C157AD6C-1CC5-EB4A-B905-96AEDB4637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44630" y="5269587"/>
            <a:ext cx="4355790" cy="738664"/>
          </a:xfrm>
        </p:spPr>
        <p:txBody>
          <a:bodyPr wrap="square" lIns="0" rIns="0" anchor="ctr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/>
            </a:lvl1pPr>
          </a:lstStyle>
          <a:p>
            <a:pPr lvl="0"/>
            <a:r>
              <a:rPr lang="en-US" dirty="0"/>
              <a:t>Portray what's happening in the market.</a:t>
            </a:r>
          </a:p>
          <a:p>
            <a:pPr lvl="0"/>
            <a:r>
              <a:rPr lang="en-US" dirty="0"/>
              <a:t>If trends shift and new data comes to light, we shift with it. Our interview schedule is determined by need, not by request or favoritism.</a:t>
            </a:r>
          </a:p>
        </p:txBody>
      </p:sp>
      <p:sp>
        <p:nvSpPr>
          <p:cNvPr id="29" name="Text Placeholder 42">
            <a:extLst>
              <a:ext uri="{FF2B5EF4-FFF2-40B4-BE49-F238E27FC236}">
                <a16:creationId xmlns:a16="http://schemas.microsoft.com/office/drawing/2014/main" id="{7C398F59-7FF9-0F46-840C-7E3567F5CF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7839" y="2699463"/>
            <a:ext cx="4355790" cy="738664"/>
          </a:xfrm>
        </p:spPr>
        <p:txBody>
          <a:bodyPr wrap="square" lIns="0" rIns="0" anchor="ctr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/>
            </a:lvl1pPr>
          </a:lstStyle>
          <a:p>
            <a:pPr lvl="0"/>
            <a:r>
              <a:rPr lang="en-US" dirty="0"/>
              <a:t>Conflicts of Interest: Some firms hold back because </a:t>
            </a:r>
          </a:p>
          <a:p>
            <a:pPr lvl="0"/>
            <a:r>
              <a:rPr lang="en-US" dirty="0"/>
              <a:t>their clients and shareholders suffer if trends shift in undesirable directions.</a:t>
            </a:r>
          </a:p>
        </p:txBody>
      </p:sp>
      <p:sp>
        <p:nvSpPr>
          <p:cNvPr id="30" name="Text Placeholder 42">
            <a:extLst>
              <a:ext uri="{FF2B5EF4-FFF2-40B4-BE49-F238E27FC236}">
                <a16:creationId xmlns:a16="http://schemas.microsoft.com/office/drawing/2014/main" id="{1DD0E1D6-0386-5341-B989-B69CABA181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7839" y="3984525"/>
            <a:ext cx="4355790" cy="738664"/>
          </a:xfrm>
        </p:spPr>
        <p:txBody>
          <a:bodyPr wrap="square" lIns="0" rIns="0" anchor="ctr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/>
            </a:lvl1pPr>
          </a:lstStyle>
          <a:p>
            <a:pPr lvl="0"/>
            <a:r>
              <a:rPr lang="en-US" dirty="0"/>
              <a:t>Consult: Other firms sell analyst time and vendor </a:t>
            </a:r>
          </a:p>
          <a:p>
            <a:pPr lvl="0"/>
            <a:r>
              <a:rPr lang="en-US" dirty="0"/>
              <a:t>rankings, which limits objectivity and skews results. </a:t>
            </a:r>
          </a:p>
        </p:txBody>
      </p:sp>
      <p:sp>
        <p:nvSpPr>
          <p:cNvPr id="31" name="Text Placeholder 42">
            <a:extLst>
              <a:ext uri="{FF2B5EF4-FFF2-40B4-BE49-F238E27FC236}">
                <a16:creationId xmlns:a16="http://schemas.microsoft.com/office/drawing/2014/main" id="{A95057B1-01EC-E141-9135-28FF090A2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57839" y="5269587"/>
            <a:ext cx="4355790" cy="738664"/>
          </a:xfrm>
        </p:spPr>
        <p:txBody>
          <a:bodyPr wrap="square" lIns="0" rIns="0" anchor="ctr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/>
            </a:lvl1pPr>
          </a:lstStyle>
          <a:p>
            <a:pPr lvl="0"/>
            <a:r>
              <a:rPr lang="en-US" dirty="0"/>
              <a:t>Pay for Play: We don’t let clients commission </a:t>
            </a:r>
          </a:p>
          <a:p>
            <a:pPr lvl="0"/>
            <a:r>
              <a:rPr lang="en-US" dirty="0"/>
              <a:t>research or have any editorial oversight.</a:t>
            </a:r>
          </a:p>
        </p:txBody>
      </p:sp>
    </p:spTree>
    <p:extLst>
      <p:ext uri="{BB962C8B-B14F-4D97-AF65-F5344CB8AC3E}">
        <p14:creationId xmlns:p14="http://schemas.microsoft.com/office/powerpoint/2010/main" val="2330772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848237"/>
            <a:ext cx="10618248" cy="1325563"/>
          </a:xfrm>
        </p:spPr>
        <p:txBody>
          <a:bodyPr lIns="0" rIns="0" anchor="ctr" anchorCtr="0"/>
          <a:lstStyle>
            <a:lvl1pPr algn="ctr">
              <a:defRPr sz="3600"/>
            </a:lvl1pPr>
          </a:lstStyle>
          <a:p>
            <a:r>
              <a:rPr lang="en-US" dirty="0"/>
              <a:t>Click to add your title here lorem ipsum dolor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563515"/>
            <a:ext cx="10629900" cy="1311128"/>
          </a:xfrm>
        </p:spPr>
        <p:txBody>
          <a:bodyPr wrap="square" lIns="0" rIns="0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88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100%</a:t>
            </a:r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3935816"/>
            <a:ext cx="10629900" cy="1596014"/>
          </a:xfrm>
        </p:spPr>
        <p:txBody>
          <a:bodyPr lIns="0" rIns="0" anchor="t" anchorCtr="0">
            <a:spAutoFit/>
          </a:bodyPr>
          <a:lstStyle>
            <a:lvl1pPr marL="0" indent="0" algn="ctr">
              <a:buNone/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0B0CA088-51B4-AA40-A9C5-85D4A52BF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242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848237"/>
            <a:ext cx="10618248" cy="1325563"/>
          </a:xfrm>
        </p:spPr>
        <p:txBody>
          <a:bodyPr lIns="0" rIns="0" anchor="ctr" anchorCtr="0"/>
          <a:lstStyle>
            <a:lvl1pPr algn="ctr">
              <a:defRPr sz="3600"/>
            </a:lvl1pPr>
          </a:lstStyle>
          <a:p>
            <a:r>
              <a:rPr lang="en-US" dirty="0"/>
              <a:t>Click to add your title here lorem ipsum dolor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785114"/>
            <a:ext cx="5221224" cy="1089529"/>
          </a:xfrm>
        </p:spPr>
        <p:txBody>
          <a:bodyPr wrap="square" lIns="0" rIns="0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72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100%</a:t>
            </a:r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3935816"/>
            <a:ext cx="5221224" cy="1535741"/>
          </a:xfrm>
        </p:spPr>
        <p:txBody>
          <a:bodyPr lIns="0" rIns="0" anchor="t" anchorCtr="0">
            <a:spAutoFit/>
          </a:bodyPr>
          <a:lstStyle>
            <a:lvl1pPr marL="0" indent="0" algn="ctr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0B0CA088-51B4-AA40-A9C5-85D4A52BF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E02D4477-C32E-DB40-8CBA-5520C7578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70676" y="2785114"/>
            <a:ext cx="5221224" cy="1089529"/>
          </a:xfrm>
        </p:spPr>
        <p:txBody>
          <a:bodyPr wrap="square" lIns="0" rIns="0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72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200%</a:t>
            </a:r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26F08196-A6B7-4E42-B303-160E8EE9A2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0676" y="3935816"/>
            <a:ext cx="5221224" cy="1535741"/>
          </a:xfrm>
        </p:spPr>
        <p:txBody>
          <a:bodyPr lIns="0" rIns="0" anchor="t" anchorCtr="0">
            <a:spAutoFit/>
          </a:bodyPr>
          <a:lstStyle>
            <a:lvl1pPr marL="0" indent="0" algn="ctr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34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848237"/>
            <a:ext cx="10618248" cy="1325563"/>
          </a:xfrm>
        </p:spPr>
        <p:txBody>
          <a:bodyPr lIns="0" rIns="0" anchor="ctr" anchorCtr="0"/>
          <a:lstStyle>
            <a:lvl1pPr algn="ctr">
              <a:defRPr sz="3600"/>
            </a:lvl1pPr>
          </a:lstStyle>
          <a:p>
            <a:r>
              <a:rPr lang="en-US" dirty="0"/>
              <a:t>Click to add your title here lorem ipsum dolor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3034413"/>
            <a:ext cx="3291840" cy="840230"/>
          </a:xfrm>
        </p:spPr>
        <p:txBody>
          <a:bodyPr wrap="square" lIns="0" rIns="0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54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100%</a:t>
            </a:r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3935816"/>
            <a:ext cx="3291840" cy="1723805"/>
          </a:xfrm>
        </p:spPr>
        <p:txBody>
          <a:bodyPr lIns="0" rIns="0" anchor="t" anchorCtr="0">
            <a:sp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0B0CA088-51B4-AA40-A9C5-85D4A52BF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E02D4477-C32E-DB40-8CBA-5520C7578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31030" y="3034413"/>
            <a:ext cx="3291840" cy="840230"/>
          </a:xfrm>
        </p:spPr>
        <p:txBody>
          <a:bodyPr wrap="square" lIns="0" rIns="0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54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200%</a:t>
            </a:r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26F08196-A6B7-4E42-B303-160E8EE9A2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1030" y="3935816"/>
            <a:ext cx="3291840" cy="1723805"/>
          </a:xfrm>
        </p:spPr>
        <p:txBody>
          <a:bodyPr lIns="0" rIns="0" anchor="t" anchorCtr="0">
            <a:sp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E9D1ED6E-D5B3-564F-B1BC-E1DD78A547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0060" y="3034413"/>
            <a:ext cx="3291840" cy="840230"/>
          </a:xfrm>
        </p:spPr>
        <p:txBody>
          <a:bodyPr wrap="square" lIns="0" rIns="0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54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300%</a:t>
            </a:r>
          </a:p>
        </p:txBody>
      </p:sp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CB3186FE-25BF-D84C-A015-B99D20674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00060" y="3935816"/>
            <a:ext cx="3291840" cy="1723805"/>
          </a:xfrm>
        </p:spPr>
        <p:txBody>
          <a:bodyPr lIns="0" rIns="0" anchor="t" anchorCtr="0">
            <a:spAutoFit/>
          </a:bodyPr>
          <a:lstStyle>
            <a:lvl1pPr marL="0" indent="0" algn="ctr"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47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84;p1">
            <a:extLst>
              <a:ext uri="{FF2B5EF4-FFF2-40B4-BE49-F238E27FC236}">
                <a16:creationId xmlns:a16="http://schemas.microsoft.com/office/drawing/2014/main" id="{43CCDA48-2B95-9643-871C-FE5CBCFD8F21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182999" y="6451392"/>
            <a:ext cx="950847" cy="24380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29927376-9177-D44D-87DB-18C6A15CB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777777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16A459-D70B-2248-AD75-0D37F01CAB6E}"/>
              </a:ext>
            </a:extLst>
          </p:cNvPr>
          <p:cNvSpPr/>
          <p:nvPr userDrawn="1"/>
        </p:nvSpPr>
        <p:spPr>
          <a:xfrm>
            <a:off x="6726620" y="1776248"/>
            <a:ext cx="1311210" cy="5081752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0EB794-7479-D348-A8A1-834D5A81FE86}"/>
              </a:ext>
            </a:extLst>
          </p:cNvPr>
          <p:cNvSpPr/>
          <p:nvPr userDrawn="1"/>
        </p:nvSpPr>
        <p:spPr>
          <a:xfrm>
            <a:off x="8037830" y="4023360"/>
            <a:ext cx="1311210" cy="2841321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E42F42-7A05-AF42-B3B7-A267BC030B3E}"/>
              </a:ext>
            </a:extLst>
          </p:cNvPr>
          <p:cNvSpPr/>
          <p:nvPr userDrawn="1"/>
        </p:nvSpPr>
        <p:spPr>
          <a:xfrm>
            <a:off x="9582809" y="2743200"/>
            <a:ext cx="1311210" cy="4121481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7190F8-AE3C-564C-A1D7-D53806CA80AC}"/>
              </a:ext>
            </a:extLst>
          </p:cNvPr>
          <p:cNvSpPr/>
          <p:nvPr userDrawn="1"/>
        </p:nvSpPr>
        <p:spPr>
          <a:xfrm>
            <a:off x="10894019" y="1162594"/>
            <a:ext cx="1311210" cy="5702088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9334C28-BC47-B545-9582-3091AA3C09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740908" cy="260008"/>
          </a:xfrm>
          <a:noFill/>
          <a:ln>
            <a:noFill/>
          </a:ln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3AA77C6-6B66-AF46-AD80-6555E1414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42018"/>
            <a:ext cx="7924800" cy="5433972"/>
          </a:xfrm>
        </p:spPr>
        <p:txBody>
          <a:bodyPr lIns="0" anchor="ctr"/>
          <a:lstStyle>
            <a:lvl1pPr>
              <a:lnSpc>
                <a:spcPct val="150000"/>
              </a:lnSpc>
              <a:defRPr sz="2000" b="1"/>
            </a:lvl1pPr>
          </a:lstStyle>
          <a:p>
            <a:r>
              <a:rPr lang="en-US" dirty="0"/>
              <a:t>01	Section Name</a:t>
            </a:r>
            <a:br>
              <a:rPr lang="en-US" dirty="0"/>
            </a:br>
            <a:r>
              <a:rPr lang="en-US" dirty="0"/>
              <a:t>01	Section Name</a:t>
            </a:r>
            <a:br>
              <a:rPr lang="en-US" dirty="0"/>
            </a:br>
            <a:r>
              <a:rPr lang="en-US" dirty="0"/>
              <a:t>01	Section Name</a:t>
            </a:r>
            <a:br>
              <a:rPr lang="en-US" dirty="0"/>
            </a:br>
            <a:r>
              <a:rPr lang="en-US" dirty="0"/>
              <a:t>01	Section Name</a:t>
            </a:r>
            <a:br>
              <a:rPr lang="en-US" dirty="0"/>
            </a:br>
            <a:r>
              <a:rPr lang="en-US" dirty="0"/>
              <a:t>01	Section Name</a:t>
            </a:r>
          </a:p>
        </p:txBody>
      </p:sp>
    </p:spTree>
    <p:extLst>
      <p:ext uri="{BB962C8B-B14F-4D97-AF65-F5344CB8AC3E}">
        <p14:creationId xmlns:p14="http://schemas.microsoft.com/office/powerpoint/2010/main" val="5427352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848237"/>
            <a:ext cx="10616184" cy="1325563"/>
          </a:xfrm>
        </p:spPr>
        <p:txBody>
          <a:bodyPr lIns="0" rIns="0" anchor="ctr" anchorCtr="0"/>
          <a:lstStyle>
            <a:lvl1pPr algn="ctr">
              <a:defRPr sz="3600"/>
            </a:lvl1pPr>
          </a:lstStyle>
          <a:p>
            <a:r>
              <a:rPr lang="en-US" dirty="0"/>
              <a:t>Click to add your title here lorem ipsum dolor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785114"/>
            <a:ext cx="3538728" cy="1089529"/>
          </a:xfrm>
        </p:spPr>
        <p:txBody>
          <a:bodyPr wrap="square" lIns="0" rIns="0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72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100%</a:t>
            </a: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0B0CA088-51B4-AA40-A9C5-85D4A52BF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26F08196-A6B7-4E42-B303-160E8EE9A2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0728" y="2785114"/>
            <a:ext cx="7091172" cy="1166410"/>
          </a:xfrm>
        </p:spPr>
        <p:txBody>
          <a:bodyPr wrap="square" lIns="0" rIns="0" anchor="t" anchorCtr="0">
            <a:sp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8329A9C9-CAF9-8344-B947-6E4DE3C3D8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936" y="4480262"/>
            <a:ext cx="3538728" cy="1089529"/>
          </a:xfrm>
        </p:spPr>
        <p:txBody>
          <a:bodyPr wrap="square" lIns="0" rIns="0" anchor="b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72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200%</a:t>
            </a:r>
          </a:p>
        </p:txBody>
      </p:sp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2CC5345D-81F7-AB40-A8C6-2AA8FAAEC3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98664" y="4480262"/>
            <a:ext cx="7091172" cy="1166410"/>
          </a:xfrm>
        </p:spPr>
        <p:txBody>
          <a:bodyPr wrap="square" lIns="0" rIns="0" anchor="t" anchorCtr="0">
            <a:sp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81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3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848237"/>
            <a:ext cx="10616184" cy="1325563"/>
          </a:xfrm>
        </p:spPr>
        <p:txBody>
          <a:bodyPr lIns="0" rIns="0" anchor="ctr" anchorCtr="0"/>
          <a:lstStyle>
            <a:lvl1pPr algn="ctr">
              <a:defRPr sz="3600"/>
            </a:lvl1pPr>
          </a:lstStyle>
          <a:p>
            <a:r>
              <a:rPr lang="en-US" dirty="0"/>
              <a:t>Click to add your title here lorem ipsum dolor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412937"/>
            <a:ext cx="2651760" cy="923330"/>
          </a:xfrm>
        </p:spPr>
        <p:txBody>
          <a:bodyPr wrap="square" lIns="0" rIns="0"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48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100%</a:t>
            </a: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0B0CA088-51B4-AA40-A9C5-85D4A52BF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Text Placeholder 42">
            <a:extLst>
              <a:ext uri="{FF2B5EF4-FFF2-40B4-BE49-F238E27FC236}">
                <a16:creationId xmlns:a16="http://schemas.microsoft.com/office/drawing/2014/main" id="{26F08196-A6B7-4E42-B303-160E8EE9A2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11696" y="2377737"/>
            <a:ext cx="7980204" cy="958529"/>
          </a:xfrm>
        </p:spPr>
        <p:txBody>
          <a:bodyPr wrap="square" lIns="0" rIns="0" anchor="t" anchorCtr="0"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8329A9C9-CAF9-8344-B947-6E4DE3C3D8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7368" y="3727245"/>
            <a:ext cx="2651760" cy="923330"/>
          </a:xfrm>
        </p:spPr>
        <p:txBody>
          <a:bodyPr wrap="square" lIns="0" rIns="0"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48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200%</a:t>
            </a:r>
          </a:p>
        </p:txBody>
      </p:sp>
      <p:sp>
        <p:nvSpPr>
          <p:cNvPr id="10" name="Text Placeholder 42">
            <a:extLst>
              <a:ext uri="{FF2B5EF4-FFF2-40B4-BE49-F238E27FC236}">
                <a16:creationId xmlns:a16="http://schemas.microsoft.com/office/drawing/2014/main" id="{2CC5345D-81F7-AB40-A8C6-2AA8FAAEC3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25412" y="3727245"/>
            <a:ext cx="7964424" cy="923330"/>
          </a:xfrm>
        </p:spPr>
        <p:txBody>
          <a:bodyPr wrap="square" lIns="0" rIns="0" anchor="t" anchorCtr="0"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  <p:sp>
        <p:nvSpPr>
          <p:cNvPr id="11" name="Text Placeholder 42">
            <a:extLst>
              <a:ext uri="{FF2B5EF4-FFF2-40B4-BE49-F238E27FC236}">
                <a16:creationId xmlns:a16="http://schemas.microsoft.com/office/drawing/2014/main" id="{0F88A233-F7F5-4247-8C98-24DE4FB686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3652" y="5041553"/>
            <a:ext cx="2651760" cy="923330"/>
          </a:xfrm>
        </p:spPr>
        <p:txBody>
          <a:bodyPr wrap="square" lIns="0" rIns="0"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48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300%</a:t>
            </a:r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21D6B06F-367B-0A4B-B586-41D2A8682A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39128" y="5041553"/>
            <a:ext cx="7964424" cy="923330"/>
          </a:xfrm>
        </p:spPr>
        <p:txBody>
          <a:bodyPr wrap="square" lIns="0" rIns="0" anchor="t" anchorCtr="0"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883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lum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848237"/>
            <a:ext cx="10618248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your title here lorem ipsum dolor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900219"/>
            <a:ext cx="5221224" cy="646331"/>
          </a:xfrm>
        </p:spPr>
        <p:txBody>
          <a:bodyPr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3607723"/>
            <a:ext cx="5221224" cy="2670247"/>
          </a:xfrm>
        </p:spPr>
        <p:txBody>
          <a:bodyPr lIns="0" rIns="0"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at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 Nam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Nunc </a:t>
            </a:r>
            <a:r>
              <a:rPr lang="en-US" dirty="0" err="1"/>
              <a:t>nec</a:t>
            </a:r>
            <a:r>
              <a:rPr lang="en-US" dirty="0"/>
              <a:t> Bibendum.</a:t>
            </a:r>
          </a:p>
        </p:txBody>
      </p:sp>
      <p:sp>
        <p:nvSpPr>
          <p:cNvPr id="45" name="Text Placeholder 42">
            <a:extLst>
              <a:ext uri="{FF2B5EF4-FFF2-40B4-BE49-F238E27FC236}">
                <a16:creationId xmlns:a16="http://schemas.microsoft.com/office/drawing/2014/main" id="{151798F7-39D0-0E4B-A3C6-B162B34013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72200" y="2900219"/>
            <a:ext cx="5219700" cy="646331"/>
          </a:xfrm>
        </p:spPr>
        <p:txBody>
          <a:bodyPr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46" name="Text Placeholder 42">
            <a:extLst>
              <a:ext uri="{FF2B5EF4-FFF2-40B4-BE49-F238E27FC236}">
                <a16:creationId xmlns:a16="http://schemas.microsoft.com/office/drawing/2014/main" id="{4826C863-3A37-6549-8B22-788E0C394D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3607723"/>
            <a:ext cx="5219700" cy="2670247"/>
          </a:xfrm>
        </p:spPr>
        <p:txBody>
          <a:bodyPr lIns="0" rIns="0"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at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. Nam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Nunc </a:t>
            </a:r>
            <a:r>
              <a:rPr lang="en-US" dirty="0" err="1"/>
              <a:t>nec</a:t>
            </a:r>
            <a:r>
              <a:rPr lang="en-US" dirty="0"/>
              <a:t> Bibendum.</a:t>
            </a: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0B0CA088-51B4-AA40-A9C5-85D4A52BF5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DCD82BA-D253-B343-89A6-593596B3F4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023208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845172"/>
            <a:ext cx="10786244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your title here lorem ipsum dolor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652" y="2507725"/>
            <a:ext cx="5208048" cy="590931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3652" y="3159829"/>
            <a:ext cx="5208048" cy="1102674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C98114D0-CA94-E24F-8E32-4BE7AD9647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3652" y="4521212"/>
            <a:ext cx="5208048" cy="590931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4B602996-4C47-CC46-B0D9-632CC10F28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3652" y="5173316"/>
            <a:ext cx="5208048" cy="1102674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5916C9A-7851-624F-A31A-2D7740FF22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5" name="Slide Number Placeholder 12">
            <a:extLst>
              <a:ext uri="{FF2B5EF4-FFF2-40B4-BE49-F238E27FC236}">
                <a16:creationId xmlns:a16="http://schemas.microsoft.com/office/drawing/2014/main" id="{7B23B355-4682-8E44-8303-A1EFE2889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Text Placeholder 42">
            <a:extLst>
              <a:ext uri="{FF2B5EF4-FFF2-40B4-BE49-F238E27FC236}">
                <a16:creationId xmlns:a16="http://schemas.microsoft.com/office/drawing/2014/main" id="{EFB0AF25-2209-2549-8AE9-CA8B135308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1848" y="2507725"/>
            <a:ext cx="5208048" cy="590931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16" name="Text Placeholder 42">
            <a:extLst>
              <a:ext uri="{FF2B5EF4-FFF2-40B4-BE49-F238E27FC236}">
                <a16:creationId xmlns:a16="http://schemas.microsoft.com/office/drawing/2014/main" id="{95CB0941-C549-8747-9E2B-B578978CB2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51848" y="3159829"/>
            <a:ext cx="5208048" cy="1102674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7" name="Text Placeholder 42">
            <a:extLst>
              <a:ext uri="{FF2B5EF4-FFF2-40B4-BE49-F238E27FC236}">
                <a16:creationId xmlns:a16="http://schemas.microsoft.com/office/drawing/2014/main" id="{996DDD83-EB6F-394E-8C37-CB4B00CE98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51848" y="4521212"/>
            <a:ext cx="5208048" cy="590931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18" name="Text Placeholder 42">
            <a:extLst>
              <a:ext uri="{FF2B5EF4-FFF2-40B4-BE49-F238E27FC236}">
                <a16:creationId xmlns:a16="http://schemas.microsoft.com/office/drawing/2014/main" id="{61B82443-3B56-9143-8C9F-75FB45EAEB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51848" y="5173316"/>
            <a:ext cx="5208048" cy="1102674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</p:spTree>
    <p:extLst>
      <p:ext uri="{BB962C8B-B14F-4D97-AF65-F5344CB8AC3E}">
        <p14:creationId xmlns:p14="http://schemas.microsoft.com/office/powerpoint/2010/main" val="1754287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1999" y="2220024"/>
            <a:ext cx="4760011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2770" y="2707535"/>
            <a:ext cx="4309242" cy="844142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8A713FD-1D10-524F-B3E5-E299B671D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900FF76-5AA9-2843-9860-195602A57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3" name="Text Placeholder 42">
            <a:extLst>
              <a:ext uri="{FF2B5EF4-FFF2-40B4-BE49-F238E27FC236}">
                <a16:creationId xmlns:a16="http://schemas.microsoft.com/office/drawing/2014/main" id="{F0AF9D77-9128-9B42-9B51-9FDB01CF21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1158" y="2220024"/>
            <a:ext cx="4760011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24" name="Text Placeholder 42">
            <a:extLst>
              <a:ext uri="{FF2B5EF4-FFF2-40B4-BE49-F238E27FC236}">
                <a16:creationId xmlns:a16="http://schemas.microsoft.com/office/drawing/2014/main" id="{DDA0DB6C-7CE5-C74D-9899-90443798DF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61927" y="2707535"/>
            <a:ext cx="4309243" cy="844142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sp>
        <p:nvSpPr>
          <p:cNvPr id="25" name="Text Placeholder 42">
            <a:extLst>
              <a:ext uri="{FF2B5EF4-FFF2-40B4-BE49-F238E27FC236}">
                <a16:creationId xmlns:a16="http://schemas.microsoft.com/office/drawing/2014/main" id="{029E554C-2448-FA4F-9C7A-FE43D18CB5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99" y="3563082"/>
            <a:ext cx="4760011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26" name="Text Placeholder 42">
            <a:extLst>
              <a:ext uri="{FF2B5EF4-FFF2-40B4-BE49-F238E27FC236}">
                <a16:creationId xmlns:a16="http://schemas.microsoft.com/office/drawing/2014/main" id="{AFBBAA9D-D8BB-F64A-86C1-5668D94702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2770" y="4050593"/>
            <a:ext cx="4309242" cy="844142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sp>
        <p:nvSpPr>
          <p:cNvPr id="27" name="Text Placeholder 42">
            <a:extLst>
              <a:ext uri="{FF2B5EF4-FFF2-40B4-BE49-F238E27FC236}">
                <a16:creationId xmlns:a16="http://schemas.microsoft.com/office/drawing/2014/main" id="{A447F6A8-826C-9840-BB0C-31F25304BD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1158" y="3563082"/>
            <a:ext cx="4760011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28" name="Text Placeholder 42">
            <a:extLst>
              <a:ext uri="{FF2B5EF4-FFF2-40B4-BE49-F238E27FC236}">
                <a16:creationId xmlns:a16="http://schemas.microsoft.com/office/drawing/2014/main" id="{9FB96702-CE1D-DD43-8628-9E95BB5683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61927" y="4050593"/>
            <a:ext cx="4309243" cy="844142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sp>
        <p:nvSpPr>
          <p:cNvPr id="29" name="Text Placeholder 42">
            <a:extLst>
              <a:ext uri="{FF2B5EF4-FFF2-40B4-BE49-F238E27FC236}">
                <a16:creationId xmlns:a16="http://schemas.microsoft.com/office/drawing/2014/main" id="{D3D20CDC-56D6-9B47-ACB6-4963CDEEC0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1999" y="4954500"/>
            <a:ext cx="4760011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30" name="Text Placeholder 42">
            <a:extLst>
              <a:ext uri="{FF2B5EF4-FFF2-40B4-BE49-F238E27FC236}">
                <a16:creationId xmlns:a16="http://schemas.microsoft.com/office/drawing/2014/main" id="{37671C34-D314-8F40-984A-860B9755DA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2770" y="5442011"/>
            <a:ext cx="4309242" cy="844142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sp>
        <p:nvSpPr>
          <p:cNvPr id="31" name="Text Placeholder 42">
            <a:extLst>
              <a:ext uri="{FF2B5EF4-FFF2-40B4-BE49-F238E27FC236}">
                <a16:creationId xmlns:a16="http://schemas.microsoft.com/office/drawing/2014/main" id="{00CCDF33-E30B-6440-94EF-EDCD96FFCB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11158" y="4954500"/>
            <a:ext cx="4760011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32" name="Text Placeholder 42">
            <a:extLst>
              <a:ext uri="{FF2B5EF4-FFF2-40B4-BE49-F238E27FC236}">
                <a16:creationId xmlns:a16="http://schemas.microsoft.com/office/drawing/2014/main" id="{817E9D22-D27B-1646-ACBA-0551647E63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961927" y="5442011"/>
            <a:ext cx="4309243" cy="844142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22C11CD-ABF6-644D-A8D3-67FE016286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845172"/>
            <a:ext cx="10786244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your title here lorem ipsum dolor</a:t>
            </a:r>
          </a:p>
        </p:txBody>
      </p:sp>
    </p:spTree>
    <p:extLst>
      <p:ext uri="{BB962C8B-B14F-4D97-AF65-F5344CB8AC3E}">
        <p14:creationId xmlns:p14="http://schemas.microsoft.com/office/powerpoint/2010/main" val="3165642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lum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346060"/>
            <a:ext cx="5208048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your title here lorem ipsum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1999" y="3215127"/>
            <a:ext cx="3063766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add copy</a:t>
            </a:r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3702638"/>
            <a:ext cx="3063766" cy="2520741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</a:t>
            </a:r>
            <a:r>
              <a:rPr lang="en-US" dirty="0"/>
              <a:t>.</a:t>
            </a:r>
          </a:p>
        </p:txBody>
      </p:sp>
      <p:sp>
        <p:nvSpPr>
          <p:cNvPr id="16" name="Text Placeholder 42">
            <a:extLst>
              <a:ext uri="{FF2B5EF4-FFF2-40B4-BE49-F238E27FC236}">
                <a16:creationId xmlns:a16="http://schemas.microsoft.com/office/drawing/2014/main" id="{C2F538B5-07F0-914B-9AD7-161C2DFC4E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16911" y="3215127"/>
            <a:ext cx="3063767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add copy</a:t>
            </a:r>
          </a:p>
        </p:txBody>
      </p:sp>
      <p:sp>
        <p:nvSpPr>
          <p:cNvPr id="17" name="Text Placeholder 42">
            <a:extLst>
              <a:ext uri="{FF2B5EF4-FFF2-40B4-BE49-F238E27FC236}">
                <a16:creationId xmlns:a16="http://schemas.microsoft.com/office/drawing/2014/main" id="{46F8EDF2-CA78-A246-A066-B385C3D74B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6912" y="3702638"/>
            <a:ext cx="3063766" cy="2520741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</a:t>
            </a:r>
            <a:r>
              <a:rPr lang="en-US" dirty="0"/>
              <a:t>.</a:t>
            </a:r>
          </a:p>
        </p:txBody>
      </p:sp>
      <p:sp>
        <p:nvSpPr>
          <p:cNvPr id="18" name="Text Placeholder 42">
            <a:extLst>
              <a:ext uri="{FF2B5EF4-FFF2-40B4-BE49-F238E27FC236}">
                <a16:creationId xmlns:a16="http://schemas.microsoft.com/office/drawing/2014/main" id="{07436F1B-3396-BB43-86AD-B2DD529ABF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1824" y="3215127"/>
            <a:ext cx="3063767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Click to add copy</a:t>
            </a:r>
          </a:p>
        </p:txBody>
      </p:sp>
      <p:sp>
        <p:nvSpPr>
          <p:cNvPr id="19" name="Text Placeholder 42">
            <a:extLst>
              <a:ext uri="{FF2B5EF4-FFF2-40B4-BE49-F238E27FC236}">
                <a16:creationId xmlns:a16="http://schemas.microsoft.com/office/drawing/2014/main" id="{BA196F06-6FC4-B740-82F3-16E83B1F54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71825" y="3702638"/>
            <a:ext cx="3063766" cy="2520741"/>
          </a:xfrm>
        </p:spPr>
        <p:txBody>
          <a:bodyPr wrap="square" lIns="0" rIns="0" anchor="t" anchorCtr="0"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</a:t>
            </a:r>
            <a:r>
              <a:rPr lang="en-US" dirty="0"/>
              <a:t>.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8A713FD-1D10-524F-B3E5-E299B671D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900FF76-5AA9-2843-9860-195602A57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BDC7003C-8C72-B641-9194-3E660E453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1999" y="2888784"/>
            <a:ext cx="3063765" cy="370551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0" name="Text Placeholder 42">
            <a:extLst>
              <a:ext uri="{FF2B5EF4-FFF2-40B4-BE49-F238E27FC236}">
                <a16:creationId xmlns:a16="http://schemas.microsoft.com/office/drawing/2014/main" id="{AF60A5F9-E6E1-4145-AC69-2A2DD4E1E1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11085" y="2881827"/>
            <a:ext cx="3063765" cy="370551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1" name="Text Placeholder 42">
            <a:extLst>
              <a:ext uri="{FF2B5EF4-FFF2-40B4-BE49-F238E27FC236}">
                <a16:creationId xmlns:a16="http://schemas.microsoft.com/office/drawing/2014/main" id="{46AA0ADA-4348-B741-8CC5-B3DA40E825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65998" y="2888784"/>
            <a:ext cx="3063765" cy="370551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6D72BBB1-EFA1-3546-AB45-2268ADE75E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0" y="1327010"/>
            <a:ext cx="5257800" cy="1344613"/>
          </a:xfrm>
        </p:spPr>
        <p:txBody>
          <a:bodyPr anchor="ctr" anchorCtr="0"/>
          <a:lstStyle>
            <a:lvl1pPr marL="0" indent="0">
              <a:buNone/>
              <a:defRPr sz="1600" b="0" i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36725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olum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346060"/>
            <a:ext cx="10623180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your title here lorem ipsum dolor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3394654"/>
            <a:ext cx="2514600" cy="646331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2000" b="1"/>
            </a:lvl1pPr>
          </a:lstStyle>
          <a:p>
            <a:pPr lvl="0"/>
            <a:r>
              <a:rPr lang="en-US" dirty="0"/>
              <a:t>Click to add title lorem</a:t>
            </a:r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4101656"/>
            <a:ext cx="2514600" cy="213680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3" name="Text Placeholder 42">
            <a:extLst>
              <a:ext uri="{FF2B5EF4-FFF2-40B4-BE49-F238E27FC236}">
                <a16:creationId xmlns:a16="http://schemas.microsoft.com/office/drawing/2014/main" id="{B0C10ABC-2583-C64A-9A36-2E03088E64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007787"/>
            <a:ext cx="2514600" cy="370551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4" name="Text Placeholder 42">
            <a:extLst>
              <a:ext uri="{FF2B5EF4-FFF2-40B4-BE49-F238E27FC236}">
                <a16:creationId xmlns:a16="http://schemas.microsoft.com/office/drawing/2014/main" id="{105A5168-4BB7-A640-98EA-A9B743EEE6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72926" y="3394654"/>
            <a:ext cx="2514600" cy="646331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2000" b="1"/>
            </a:lvl1pPr>
          </a:lstStyle>
          <a:p>
            <a:pPr lvl="0"/>
            <a:r>
              <a:rPr lang="en-US" dirty="0"/>
              <a:t>Click to add title lorem</a:t>
            </a:r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95F6E71F-16C9-D94D-98CE-0A371CE766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72926" y="4101656"/>
            <a:ext cx="2514600" cy="213680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6" name="Text Placeholder 42">
            <a:extLst>
              <a:ext uri="{FF2B5EF4-FFF2-40B4-BE49-F238E27FC236}">
                <a16:creationId xmlns:a16="http://schemas.microsoft.com/office/drawing/2014/main" id="{868AD6FF-E653-CF44-AD2A-FEACA785C1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72926" y="3007787"/>
            <a:ext cx="2514600" cy="370551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17" name="Text Placeholder 42">
            <a:extLst>
              <a:ext uri="{FF2B5EF4-FFF2-40B4-BE49-F238E27FC236}">
                <a16:creationId xmlns:a16="http://schemas.microsoft.com/office/drawing/2014/main" id="{57482EDD-139B-EF4D-A3E5-155D66614D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2958" y="3394654"/>
            <a:ext cx="2514600" cy="646331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2000" b="1"/>
            </a:lvl1pPr>
          </a:lstStyle>
          <a:p>
            <a:pPr lvl="0"/>
            <a:r>
              <a:rPr lang="en-US" dirty="0"/>
              <a:t>Click to add title lorem</a:t>
            </a:r>
          </a:p>
        </p:txBody>
      </p:sp>
      <p:sp>
        <p:nvSpPr>
          <p:cNvPr id="18" name="Text Placeholder 42">
            <a:extLst>
              <a:ext uri="{FF2B5EF4-FFF2-40B4-BE49-F238E27FC236}">
                <a16:creationId xmlns:a16="http://schemas.microsoft.com/office/drawing/2014/main" id="{E6BC1DCE-B543-624C-ADCD-5DA46B18C3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2958" y="4101656"/>
            <a:ext cx="2514600" cy="213680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9" name="Text Placeholder 42">
            <a:extLst>
              <a:ext uri="{FF2B5EF4-FFF2-40B4-BE49-F238E27FC236}">
                <a16:creationId xmlns:a16="http://schemas.microsoft.com/office/drawing/2014/main" id="{39030D31-F8FE-8848-A145-78D68CB452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82958" y="3007787"/>
            <a:ext cx="2514600" cy="370551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0" name="Text Placeholder 42">
            <a:extLst>
              <a:ext uri="{FF2B5EF4-FFF2-40B4-BE49-F238E27FC236}">
                <a16:creationId xmlns:a16="http://schemas.microsoft.com/office/drawing/2014/main" id="{109E9D21-B5F8-7144-90D8-0F364EDA383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2232" y="3394654"/>
            <a:ext cx="2514600" cy="646331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2000" b="1"/>
            </a:lvl1pPr>
          </a:lstStyle>
          <a:p>
            <a:pPr lvl="0"/>
            <a:r>
              <a:rPr lang="en-US" dirty="0"/>
              <a:t>Click to add title lorem</a:t>
            </a:r>
          </a:p>
        </p:txBody>
      </p:sp>
      <p:sp>
        <p:nvSpPr>
          <p:cNvPr id="21" name="Text Placeholder 42">
            <a:extLst>
              <a:ext uri="{FF2B5EF4-FFF2-40B4-BE49-F238E27FC236}">
                <a16:creationId xmlns:a16="http://schemas.microsoft.com/office/drawing/2014/main" id="{A6728FFA-9F38-8D44-891C-1249216B49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82232" y="4101656"/>
            <a:ext cx="2514600" cy="213680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22" name="Text Placeholder 42">
            <a:extLst>
              <a:ext uri="{FF2B5EF4-FFF2-40B4-BE49-F238E27FC236}">
                <a16:creationId xmlns:a16="http://schemas.microsoft.com/office/drawing/2014/main" id="{FEE47C81-1D11-9A4D-BCAB-333EABB0C34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82232" y="3007787"/>
            <a:ext cx="2514600" cy="370551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4" name="Slide Number Placeholder 12">
            <a:extLst>
              <a:ext uri="{FF2B5EF4-FFF2-40B4-BE49-F238E27FC236}">
                <a16:creationId xmlns:a16="http://schemas.microsoft.com/office/drawing/2014/main" id="{97F92E64-F6FD-E545-9CC3-4540F0045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A87D6DA-FBD7-4C4C-B394-E22A1B47A0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6317562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i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3471422-B505-6445-91E7-5555916A0ADD}"/>
              </a:ext>
            </a:extLst>
          </p:cNvPr>
          <p:cNvSpPr/>
          <p:nvPr userDrawn="1"/>
        </p:nvSpPr>
        <p:spPr>
          <a:xfrm>
            <a:off x="-1" y="178676"/>
            <a:ext cx="5433849" cy="667932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346060"/>
            <a:ext cx="4065048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your title here 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8A713FD-1D10-524F-B3E5-E299B671D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noFill/>
          <a:ln>
            <a:noFill/>
          </a:ln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900FF76-5AA9-2843-9860-195602A57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6D72BBB1-EFA1-3546-AB45-2268ADE75E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9062" y="2914077"/>
            <a:ext cx="4065048" cy="336191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 i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</a:p>
        </p:txBody>
      </p:sp>
      <p:sp>
        <p:nvSpPr>
          <p:cNvPr id="24" name="Text Placeholder 42">
            <a:extLst>
              <a:ext uri="{FF2B5EF4-FFF2-40B4-BE49-F238E27FC236}">
                <a16:creationId xmlns:a16="http://schemas.microsoft.com/office/drawing/2014/main" id="{D363933F-05D8-EE44-BFD6-E6EC0475E9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1250" y="1278926"/>
            <a:ext cx="2705100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25" name="Text Placeholder 42">
            <a:extLst>
              <a:ext uri="{FF2B5EF4-FFF2-40B4-BE49-F238E27FC236}">
                <a16:creationId xmlns:a16="http://schemas.microsoft.com/office/drawing/2014/main" id="{3FFF091C-DC34-0547-86D8-5ABA521650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9163" y="1766437"/>
            <a:ext cx="4626905" cy="95154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sp>
        <p:nvSpPr>
          <p:cNvPr id="26" name="Text Placeholder 42">
            <a:extLst>
              <a:ext uri="{FF2B5EF4-FFF2-40B4-BE49-F238E27FC236}">
                <a16:creationId xmlns:a16="http://schemas.microsoft.com/office/drawing/2014/main" id="{0C05B05F-B499-3642-930F-087ABB8B98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1250" y="3023643"/>
            <a:ext cx="2705100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27" name="Text Placeholder 42">
            <a:extLst>
              <a:ext uri="{FF2B5EF4-FFF2-40B4-BE49-F238E27FC236}">
                <a16:creationId xmlns:a16="http://schemas.microsoft.com/office/drawing/2014/main" id="{2E2FFECA-ECD4-A04E-883C-8AC3F6EBC0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19163" y="3511154"/>
            <a:ext cx="4626905" cy="95154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sp>
        <p:nvSpPr>
          <p:cNvPr id="28" name="Text Placeholder 42">
            <a:extLst>
              <a:ext uri="{FF2B5EF4-FFF2-40B4-BE49-F238E27FC236}">
                <a16:creationId xmlns:a16="http://schemas.microsoft.com/office/drawing/2014/main" id="{2BFD7007-B9BA-984C-B69D-D44E10E254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91250" y="4768360"/>
            <a:ext cx="2705100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29" name="Text Placeholder 42">
            <a:extLst>
              <a:ext uri="{FF2B5EF4-FFF2-40B4-BE49-F238E27FC236}">
                <a16:creationId xmlns:a16="http://schemas.microsoft.com/office/drawing/2014/main" id="{06C45D5D-310E-1C4C-A6CA-E2A310D6E1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19163" y="5255871"/>
            <a:ext cx="4626905" cy="95154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pic>
        <p:nvPicPr>
          <p:cNvPr id="14" name="Google Shape;22;p38" descr="A close up of a sign&#10;&#10;Description automatically generated">
            <a:extLst>
              <a:ext uri="{FF2B5EF4-FFF2-40B4-BE49-F238E27FC236}">
                <a16:creationId xmlns:a16="http://schemas.microsoft.com/office/drawing/2014/main" id="{F8A02F1E-6C22-DA40-A87A-76A9F7990F3E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183000" y="6451834"/>
            <a:ext cx="950843" cy="24380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0688460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BF64899B-636F-434E-9828-B2D2267BB4A8}"/>
              </a:ext>
            </a:extLst>
          </p:cNvPr>
          <p:cNvSpPr/>
          <p:nvPr userDrawn="1"/>
        </p:nvSpPr>
        <p:spPr>
          <a:xfrm>
            <a:off x="-1" y="178676"/>
            <a:ext cx="5433849" cy="667932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346060"/>
            <a:ext cx="4065048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your title here 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8A713FD-1D10-524F-B3E5-E299B671D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noFill/>
          <a:ln>
            <a:noFill/>
          </a:ln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900FF76-5AA9-2843-9860-195602A57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6D72BBB1-EFA1-3546-AB45-2268ADE75E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9062" y="2914077"/>
            <a:ext cx="4065048" cy="336191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 i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</a:p>
        </p:txBody>
      </p:sp>
      <p:sp>
        <p:nvSpPr>
          <p:cNvPr id="24" name="Text Placeholder 42">
            <a:extLst>
              <a:ext uri="{FF2B5EF4-FFF2-40B4-BE49-F238E27FC236}">
                <a16:creationId xmlns:a16="http://schemas.microsoft.com/office/drawing/2014/main" id="{D363933F-05D8-EE44-BFD6-E6EC0475E9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1250" y="647997"/>
            <a:ext cx="2705100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25" name="Text Placeholder 42">
            <a:extLst>
              <a:ext uri="{FF2B5EF4-FFF2-40B4-BE49-F238E27FC236}">
                <a16:creationId xmlns:a16="http://schemas.microsoft.com/office/drawing/2014/main" id="{3FFF091C-DC34-0547-86D8-5ABA521650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9165" y="1069729"/>
            <a:ext cx="4612159" cy="95154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sp>
        <p:nvSpPr>
          <p:cNvPr id="26" name="Text Placeholder 42">
            <a:extLst>
              <a:ext uri="{FF2B5EF4-FFF2-40B4-BE49-F238E27FC236}">
                <a16:creationId xmlns:a16="http://schemas.microsoft.com/office/drawing/2014/main" id="{0C05B05F-B499-3642-930F-087ABB8B98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91250" y="2101654"/>
            <a:ext cx="2705100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27" name="Text Placeholder 42">
            <a:extLst>
              <a:ext uri="{FF2B5EF4-FFF2-40B4-BE49-F238E27FC236}">
                <a16:creationId xmlns:a16="http://schemas.microsoft.com/office/drawing/2014/main" id="{2E2FFECA-ECD4-A04E-883C-8AC3F6EBC0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19165" y="2520244"/>
            <a:ext cx="4612159" cy="95154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sp>
        <p:nvSpPr>
          <p:cNvPr id="28" name="Text Placeholder 42">
            <a:extLst>
              <a:ext uri="{FF2B5EF4-FFF2-40B4-BE49-F238E27FC236}">
                <a16:creationId xmlns:a16="http://schemas.microsoft.com/office/drawing/2014/main" id="{2BFD7007-B9BA-984C-B69D-D44E10E254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91250" y="3551558"/>
            <a:ext cx="2705100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29" name="Text Placeholder 42">
            <a:extLst>
              <a:ext uri="{FF2B5EF4-FFF2-40B4-BE49-F238E27FC236}">
                <a16:creationId xmlns:a16="http://schemas.microsoft.com/office/drawing/2014/main" id="{06C45D5D-310E-1C4C-A6CA-E2A310D6E1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19165" y="3970148"/>
            <a:ext cx="4612159" cy="95154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sp>
        <p:nvSpPr>
          <p:cNvPr id="30" name="Text Placeholder 42">
            <a:extLst>
              <a:ext uri="{FF2B5EF4-FFF2-40B4-BE49-F238E27FC236}">
                <a16:creationId xmlns:a16="http://schemas.microsoft.com/office/drawing/2014/main" id="{CF3A06B1-B30A-B645-9B3E-B704CB39E83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91250" y="5002073"/>
            <a:ext cx="2705100" cy="42774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01  Click to add copy</a:t>
            </a:r>
          </a:p>
        </p:txBody>
      </p:sp>
      <p:sp>
        <p:nvSpPr>
          <p:cNvPr id="31" name="Text Placeholder 42">
            <a:extLst>
              <a:ext uri="{FF2B5EF4-FFF2-40B4-BE49-F238E27FC236}">
                <a16:creationId xmlns:a16="http://schemas.microsoft.com/office/drawing/2014/main" id="{E4CF4192-008A-C44C-8739-0735F22E2C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19165" y="5399378"/>
            <a:ext cx="4612159" cy="951543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. </a:t>
            </a:r>
          </a:p>
        </p:txBody>
      </p:sp>
      <p:pic>
        <p:nvPicPr>
          <p:cNvPr id="15" name="Google Shape;22;p38" descr="A close up of a sign&#10;&#10;Description automatically generated">
            <a:extLst>
              <a:ext uri="{FF2B5EF4-FFF2-40B4-BE49-F238E27FC236}">
                <a16:creationId xmlns:a16="http://schemas.microsoft.com/office/drawing/2014/main" id="{B25E7AB1-7172-DB43-B73E-1EE04076ADC1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183000" y="6451834"/>
            <a:ext cx="950843" cy="24380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4233134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>
            <a:extLst>
              <a:ext uri="{FF2B5EF4-FFF2-40B4-BE49-F238E27FC236}">
                <a16:creationId xmlns:a16="http://schemas.microsoft.com/office/drawing/2014/main" id="{F34DB2DE-8E6F-8B4D-A533-96B884D472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10699" r="16157"/>
          <a:stretch/>
        </p:blipFill>
        <p:spPr>
          <a:xfrm>
            <a:off x="4372303" y="699991"/>
            <a:ext cx="7641021" cy="587107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3471422-B505-6445-91E7-5555916A0ADD}"/>
              </a:ext>
            </a:extLst>
          </p:cNvPr>
          <p:cNvSpPr/>
          <p:nvPr userDrawn="1"/>
        </p:nvSpPr>
        <p:spPr>
          <a:xfrm>
            <a:off x="-1" y="178676"/>
            <a:ext cx="4065049" cy="667932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346060"/>
            <a:ext cx="2693448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8A713FD-1D10-524F-B3E5-E299B671D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noFill/>
          <a:ln>
            <a:noFill/>
          </a:ln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900FF76-5AA9-2843-9860-195602A57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6D72BBB1-EFA1-3546-AB45-2268ADE75E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9062" y="2914077"/>
            <a:ext cx="2693448" cy="336191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 i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</a:p>
        </p:txBody>
      </p:sp>
      <p:pic>
        <p:nvPicPr>
          <p:cNvPr id="8" name="Google Shape;22;p38" descr="A close up of a sign&#10;&#10;Description automatically generated">
            <a:extLst>
              <a:ext uri="{FF2B5EF4-FFF2-40B4-BE49-F238E27FC236}">
                <a16:creationId xmlns:a16="http://schemas.microsoft.com/office/drawing/2014/main" id="{AC0A44C2-7AED-9646-B850-2BCDBF293FA3}"/>
              </a:ext>
            </a:extLst>
          </p:cNvPr>
          <p:cNvPicPr preferRelativeResize="0"/>
          <p:nvPr userDrawn="1"/>
        </p:nvPicPr>
        <p:blipFill rotWithShape="1">
          <a:blip r:embed="rId3">
            <a:alphaModFix amt="25000"/>
          </a:blip>
          <a:srcRect/>
          <a:stretch/>
        </p:blipFill>
        <p:spPr>
          <a:xfrm>
            <a:off x="183000" y="6451834"/>
            <a:ext cx="950843" cy="24380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511251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">
    <p:bg>
      <p:bgPr>
        <a:solidFill>
          <a:schemeClr val="bg1">
            <a:alpha val="2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84;p1">
            <a:extLst>
              <a:ext uri="{FF2B5EF4-FFF2-40B4-BE49-F238E27FC236}">
                <a16:creationId xmlns:a16="http://schemas.microsoft.com/office/drawing/2014/main" id="{43CCDA48-2B95-9643-871C-FE5CBCFD8F21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182999" y="6451392"/>
            <a:ext cx="950847" cy="24380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lide Number Placeholder 12">
            <a:extLst>
              <a:ext uri="{FF2B5EF4-FFF2-40B4-BE49-F238E27FC236}">
                <a16:creationId xmlns:a16="http://schemas.microsoft.com/office/drawing/2014/main" id="{29927376-9177-D44D-87DB-18C6A15CB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777777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0404B0-276C-4A4D-B622-89C7B814CF69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16A459-D70B-2248-AD75-0D37F01CAB6E}"/>
              </a:ext>
            </a:extLst>
          </p:cNvPr>
          <p:cNvSpPr/>
          <p:nvPr userDrawn="1"/>
        </p:nvSpPr>
        <p:spPr>
          <a:xfrm>
            <a:off x="6726620" y="1776248"/>
            <a:ext cx="1311210" cy="50817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0EB794-7479-D348-A8A1-834D5A81FE86}"/>
              </a:ext>
            </a:extLst>
          </p:cNvPr>
          <p:cNvSpPr/>
          <p:nvPr userDrawn="1"/>
        </p:nvSpPr>
        <p:spPr>
          <a:xfrm>
            <a:off x="8037830" y="4023360"/>
            <a:ext cx="1311210" cy="2841321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E42F42-7A05-AF42-B3B7-A267BC030B3E}"/>
              </a:ext>
            </a:extLst>
          </p:cNvPr>
          <p:cNvSpPr/>
          <p:nvPr userDrawn="1"/>
        </p:nvSpPr>
        <p:spPr>
          <a:xfrm>
            <a:off x="9582809" y="2743200"/>
            <a:ext cx="1311210" cy="41214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7190F8-AE3C-564C-A1D7-D53806CA80AC}"/>
              </a:ext>
            </a:extLst>
          </p:cNvPr>
          <p:cNvSpPr/>
          <p:nvPr userDrawn="1"/>
        </p:nvSpPr>
        <p:spPr>
          <a:xfrm>
            <a:off x="10894019" y="1162594"/>
            <a:ext cx="1311210" cy="5702088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9334C28-BC47-B545-9582-3091AA3C09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740908" cy="260008"/>
          </a:xfrm>
          <a:noFill/>
          <a:ln>
            <a:noFill/>
          </a:ln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1">
                    <a:alpha val="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F3AA77C6-6B66-AF46-AD80-6555E1414A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42018"/>
            <a:ext cx="7924800" cy="5433972"/>
          </a:xfrm>
        </p:spPr>
        <p:txBody>
          <a:bodyPr lIns="0" anchor="ctr"/>
          <a:lstStyle>
            <a:lvl1pPr>
              <a:lnSpc>
                <a:spcPct val="15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01	Section Name</a:t>
            </a:r>
            <a:br>
              <a:rPr lang="en-US" dirty="0"/>
            </a:br>
            <a:r>
              <a:rPr lang="en-US" dirty="0"/>
              <a:t>01	Section Name</a:t>
            </a:r>
            <a:br>
              <a:rPr lang="en-US" dirty="0"/>
            </a:br>
            <a:r>
              <a:rPr lang="en-US" dirty="0"/>
              <a:t>01	Section Name</a:t>
            </a:r>
            <a:br>
              <a:rPr lang="en-US" dirty="0"/>
            </a:br>
            <a:r>
              <a:rPr lang="en-US" dirty="0"/>
              <a:t>01	Section Name</a:t>
            </a:r>
            <a:br>
              <a:rPr lang="en-US" dirty="0"/>
            </a:br>
            <a:r>
              <a:rPr lang="en-US" dirty="0"/>
              <a:t>01	Section Name</a:t>
            </a:r>
          </a:p>
        </p:txBody>
      </p:sp>
    </p:spTree>
    <p:extLst>
      <p:ext uri="{BB962C8B-B14F-4D97-AF65-F5344CB8AC3E}">
        <p14:creationId xmlns:p14="http://schemas.microsoft.com/office/powerpoint/2010/main" val="24836145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3471422-B505-6445-91E7-5555916A0ADD}"/>
              </a:ext>
            </a:extLst>
          </p:cNvPr>
          <p:cNvSpPr/>
          <p:nvPr userDrawn="1"/>
        </p:nvSpPr>
        <p:spPr>
          <a:xfrm>
            <a:off x="-1" y="178676"/>
            <a:ext cx="4065049" cy="667932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1346060"/>
            <a:ext cx="2693448" cy="1325563"/>
          </a:xfrm>
        </p:spPr>
        <p:txBody>
          <a:bodyPr lIns="0" rIns="0" anchor="ctr" anchorCtr="0"/>
          <a:lstStyle>
            <a:lvl1pPr>
              <a:defRPr sz="3600"/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8A713FD-1D10-524F-B3E5-E299B671DF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noFill/>
          <a:ln>
            <a:noFill/>
          </a:ln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900FF76-5AA9-2843-9860-195602A57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66A80FBA-A848-794E-B9D5-589448FBE3F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9062" y="2914077"/>
            <a:ext cx="2693448" cy="336191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0" i="0">
                <a:solidFill>
                  <a:srgbClr val="7777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</a:p>
        </p:txBody>
      </p:sp>
      <p:pic>
        <p:nvPicPr>
          <p:cNvPr id="7" name="Google Shape;22;p38" descr="A close up of a sign&#10;&#10;Description automatically generated">
            <a:extLst>
              <a:ext uri="{FF2B5EF4-FFF2-40B4-BE49-F238E27FC236}">
                <a16:creationId xmlns:a16="http://schemas.microsoft.com/office/drawing/2014/main" id="{30693AF2-67B4-774C-9E02-F95C866C2953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183000" y="6451834"/>
            <a:ext cx="950843" cy="24380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5404189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652" y="971998"/>
            <a:ext cx="5208048" cy="1325563"/>
          </a:xfrm>
        </p:spPr>
        <p:txBody>
          <a:bodyPr lIns="0" rIns="0" anchor="t" anchorCtr="0"/>
          <a:lstStyle>
            <a:lvl1pPr>
              <a:defRPr sz="3600"/>
            </a:lvl1pPr>
          </a:lstStyle>
          <a:p>
            <a:r>
              <a:rPr lang="en-US" dirty="0"/>
              <a:t>Click to add your title here lorem ipsum do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476597"/>
            <a:ext cx="5219700" cy="646331"/>
          </a:xfrm>
        </p:spPr>
        <p:txBody>
          <a:bodyPr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3184101"/>
            <a:ext cx="5219700" cy="1102674"/>
          </a:xfrm>
        </p:spPr>
        <p:txBody>
          <a:bodyPr lIns="0" rIns="0" anchor="t" anchorCtr="0">
            <a:sp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C98114D0-CA94-E24F-8E32-4BE7AD9647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0" y="4465812"/>
            <a:ext cx="5219700" cy="646331"/>
          </a:xfrm>
        </p:spPr>
        <p:txBody>
          <a:bodyPr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4B602996-4C47-CC46-B0D9-632CC10F28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2000" y="5173316"/>
            <a:ext cx="5219700" cy="1102674"/>
          </a:xfrm>
        </p:spPr>
        <p:txBody>
          <a:bodyPr lIns="0" rIns="0" anchor="t" anchorCtr="0">
            <a:sp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B64AAC-2F48-7E4A-B87A-4F3F64F9E215}"/>
              </a:ext>
            </a:extLst>
          </p:cNvPr>
          <p:cNvSpPr/>
          <p:nvPr userDrawn="1"/>
        </p:nvSpPr>
        <p:spPr>
          <a:xfrm>
            <a:off x="6712772" y="90468"/>
            <a:ext cx="5321573" cy="6778290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6D255D70-A639-DB40-95F5-F99705D5E7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43800" y="3080714"/>
            <a:ext cx="3691758" cy="1247008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600" b="0" i="0">
                <a:solidFill>
                  <a:srgbClr val="FFFFFF"/>
                </a:solidFill>
                <a:latin typeface="Arial" panose="020B0604020202020204" pitchFamily="34" charset="0"/>
                <a:ea typeface="Helvetica Neue Medium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consecturelorem</a:t>
            </a:r>
            <a:r>
              <a:rPr lang="en-US" dirty="0"/>
              <a:t> ipsum dolor </a:t>
            </a:r>
            <a:r>
              <a:rPr lang="en-US" dirty="0" err="1"/>
              <a:t>consecture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lorem ipsum lorem ipsum dolor </a:t>
            </a:r>
            <a:r>
              <a:rPr lang="en-US" dirty="0" err="1"/>
              <a:t>consecture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lorem ipsum dolor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56A833-534B-D74E-B53A-90F22AC63A85}"/>
              </a:ext>
            </a:extLst>
          </p:cNvPr>
          <p:cNvSpPr/>
          <p:nvPr userDrawn="1"/>
        </p:nvSpPr>
        <p:spPr>
          <a:xfrm>
            <a:off x="6712772" y="164038"/>
            <a:ext cx="157655" cy="10457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Placeholder 42">
            <a:extLst>
              <a:ext uri="{FF2B5EF4-FFF2-40B4-BE49-F238E27FC236}">
                <a16:creationId xmlns:a16="http://schemas.microsoft.com/office/drawing/2014/main" id="{9779799D-C451-B044-8A17-762A4F6EA8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00" y="4801988"/>
            <a:ext cx="3691758" cy="300916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200" b="0" i="0">
                <a:solidFill>
                  <a:srgbClr val="FFFFFF"/>
                </a:solidFill>
                <a:latin typeface="Helvetica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 dirty="0"/>
              <a:t>John Doe</a:t>
            </a:r>
          </a:p>
        </p:txBody>
      </p:sp>
      <p:sp>
        <p:nvSpPr>
          <p:cNvPr id="16" name="Text Placeholder 42">
            <a:extLst>
              <a:ext uri="{FF2B5EF4-FFF2-40B4-BE49-F238E27FC236}">
                <a16:creationId xmlns:a16="http://schemas.microsoft.com/office/drawing/2014/main" id="{7BCBAD46-65F9-9F42-9961-4857416BD1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43800" y="5036234"/>
            <a:ext cx="3691758" cy="300980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200" b="0" i="0">
                <a:solidFill>
                  <a:srgbClr val="777777"/>
                </a:solidFill>
                <a:latin typeface="Helvetica Light" panose="020B0403020202020204" pitchFamily="34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Slide Number Placeholder 12">
            <a:extLst>
              <a:ext uri="{FF2B5EF4-FFF2-40B4-BE49-F238E27FC236}">
                <a16:creationId xmlns:a16="http://schemas.microsoft.com/office/drawing/2014/main" id="{C98CC22B-7422-8947-BE57-4117EE2AE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04C0BB0-4FED-F64B-9105-33472A9E4A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5283" y="582010"/>
            <a:ext cx="1136850" cy="266227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26965C0-3D28-E349-9992-4D19EEAF7C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543800" y="1970104"/>
            <a:ext cx="874713" cy="876300"/>
          </a:xfrm>
          <a:prstGeom prst="ellipse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674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399" y="992877"/>
            <a:ext cx="5339602" cy="1014600"/>
          </a:xfrm>
        </p:spPr>
        <p:txBody>
          <a:bodyPr lIns="0" rIns="0" anchor="t" anchorCtr="0"/>
          <a:lstStyle>
            <a:lvl1pPr>
              <a:defRPr sz="3600"/>
            </a:lvl1pPr>
          </a:lstStyle>
          <a:p>
            <a:r>
              <a:rPr lang="en-US" dirty="0"/>
              <a:t>Click to add your title</a:t>
            </a:r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6399" y="2152117"/>
            <a:ext cx="5339602" cy="1878271"/>
          </a:xfrm>
        </p:spPr>
        <p:txBody>
          <a:bodyPr wrap="square" lIns="0" rIns="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8" name="Text Placeholder 42">
            <a:extLst>
              <a:ext uri="{FF2B5EF4-FFF2-40B4-BE49-F238E27FC236}">
                <a16:creationId xmlns:a16="http://schemas.microsoft.com/office/drawing/2014/main" id="{C98114D0-CA94-E24F-8E32-4BE7AD9647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399" y="4175028"/>
            <a:ext cx="5339602" cy="370552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9" name="Text Placeholder 42">
            <a:extLst>
              <a:ext uri="{FF2B5EF4-FFF2-40B4-BE49-F238E27FC236}">
                <a16:creationId xmlns:a16="http://schemas.microsoft.com/office/drawing/2014/main" id="{4B602996-4C47-CC46-B0D9-632CC10F28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6399" y="4602558"/>
            <a:ext cx="5339602" cy="1617687"/>
          </a:xfrm>
        </p:spPr>
        <p:txBody>
          <a:bodyPr wrap="square" lIns="0" rIns="0" anchor="t" anchorCtr="0">
            <a:spAutoFit/>
          </a:bodyPr>
          <a:lstStyle>
            <a:lvl1pPr marL="27432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cons.</a:t>
            </a:r>
          </a:p>
          <a:p>
            <a:pPr marL="27432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.</a:t>
            </a:r>
          </a:p>
          <a:p>
            <a:pPr marL="27432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cons.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9F80310-3705-7A49-B198-A24210E5F2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83114" y="168166"/>
            <a:ext cx="5219700" cy="6689834"/>
          </a:xfrm>
        </p:spPr>
        <p:txBody>
          <a:bodyPr/>
          <a:lstStyle>
            <a:lvl1pPr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5B58DF73-FB25-1249-8149-BF6E9F3A9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FF962C2-A041-7C42-BEFD-F046A02A12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8029" y="582010"/>
            <a:ext cx="1203227" cy="266227"/>
          </a:xfrm>
          <a:solidFill>
            <a:schemeClr val="bg1"/>
          </a:solidFill>
        </p:spPr>
        <p:txBody>
          <a:bodyPr wrap="squar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2097557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9F80310-3705-7A49-B198-A24210E5F2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68166"/>
            <a:ext cx="5219700" cy="6689834"/>
          </a:xfrm>
        </p:spPr>
        <p:txBody>
          <a:bodyPr/>
          <a:lstStyle>
            <a:lvl1pPr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5B58DF73-FB25-1249-8149-BF6E9F3A9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9FFA6733-A6AC-5541-9F57-8404818D83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85774" y="2152117"/>
            <a:ext cx="5774122" cy="1619739"/>
          </a:xfrm>
        </p:spPr>
        <p:txBody>
          <a:bodyPr wrap="square" lIns="0" rIns="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4" name="Text Placeholder 42">
            <a:extLst>
              <a:ext uri="{FF2B5EF4-FFF2-40B4-BE49-F238E27FC236}">
                <a16:creationId xmlns:a16="http://schemas.microsoft.com/office/drawing/2014/main" id="{D3086983-52FB-8942-A06B-93E4EDCF5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5774" y="4175028"/>
            <a:ext cx="5774122" cy="370552"/>
          </a:xfrm>
        </p:spPr>
        <p:txBody>
          <a:bodyPr wrap="square" lIns="0" rIns="0" anchor="b" anchorCtr="0">
            <a:spAutoFit/>
          </a:bodyPr>
          <a:lstStyle>
            <a:lvl1pPr marL="0" indent="0">
              <a:buNone/>
              <a:defRPr sz="16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D2CC2916-3831-DA4D-A17C-B822AD2F29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5774" y="4602558"/>
            <a:ext cx="5774122" cy="1359155"/>
          </a:xfrm>
        </p:spPr>
        <p:txBody>
          <a:bodyPr wrap="square" lIns="0" rIns="0" anchor="t" anchorCtr="0">
            <a:spAutoFit/>
          </a:bodyPr>
          <a:lstStyle>
            <a:lvl1pPr marL="274320" marR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cons.</a:t>
            </a:r>
          </a:p>
          <a:p>
            <a:pPr marL="27432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.</a:t>
            </a:r>
          </a:p>
          <a:p>
            <a:pPr marL="27432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cons.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C637358-3508-4649-9070-07E0B5E137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87405" y="582010"/>
            <a:ext cx="1136850" cy="266227"/>
          </a:xfrm>
          <a:solidFill>
            <a:schemeClr val="bg1"/>
          </a:solidFill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3D18FB0-0D5B-B54C-9F1C-967537C1CF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5774" y="992877"/>
            <a:ext cx="5774122" cy="1014600"/>
          </a:xfrm>
        </p:spPr>
        <p:txBody>
          <a:bodyPr lIns="0" rIns="0" anchor="t" anchorCtr="0"/>
          <a:lstStyle>
            <a:lvl1pPr>
              <a:defRPr sz="3600"/>
            </a:lvl1pPr>
          </a:lstStyle>
          <a:p>
            <a:r>
              <a:rPr lang="en-US" dirty="0"/>
              <a:t>Click to 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5668897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A35D6C-5F0A-4046-B6EE-3227D0D9E503}"/>
              </a:ext>
            </a:extLst>
          </p:cNvPr>
          <p:cNvSpPr/>
          <p:nvPr userDrawn="1"/>
        </p:nvSpPr>
        <p:spPr>
          <a:xfrm>
            <a:off x="-1" y="178676"/>
            <a:ext cx="6172201" cy="667932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996110"/>
            <a:ext cx="4845170" cy="1325563"/>
          </a:xfrm>
        </p:spPr>
        <p:txBody>
          <a:bodyPr lIns="0" rIns="0" anchor="t" anchorCtr="0"/>
          <a:lstStyle>
            <a:lvl1pPr>
              <a:defRPr sz="3600"/>
            </a:lvl1pPr>
          </a:lstStyle>
          <a:p>
            <a:r>
              <a:rPr lang="en-US" dirty="0"/>
              <a:t>Click to add your title here lorem ipsum do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1" y="2410166"/>
            <a:ext cx="4845170" cy="646331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1" y="3117670"/>
            <a:ext cx="4845170" cy="1102674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17BDE4A3-A0B2-0344-8AFC-5231493646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1" y="4267655"/>
            <a:ext cx="4845170" cy="2134752"/>
          </a:xfrm>
        </p:spPr>
        <p:txBody>
          <a:bodyPr wrap="square" lIns="0" rIns="0" anchor="t" anchorCtr="0">
            <a:spAutoFit/>
          </a:bodyPr>
          <a:lstStyle>
            <a:lvl1pPr marL="274320" marR="0" indent="-2286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cons.</a:t>
            </a:r>
          </a:p>
          <a:p>
            <a:pPr marL="27432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endParaRPr lang="en-US" dirty="0"/>
          </a:p>
          <a:p>
            <a:pPr marL="27432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cons.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475990A-766E-444F-B4A6-A04D6A5E6A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55353" y="578069"/>
            <a:ext cx="4674647" cy="5708431"/>
          </a:xfr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F106FD-F84A-3246-A71F-6409C48AB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7015C91-94C3-6E47-B672-72CC803E1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632" y="582010"/>
            <a:ext cx="1251014" cy="266227"/>
          </a:xfrm>
          <a:noFill/>
          <a:ln>
            <a:noFill/>
          </a:ln>
        </p:spPr>
        <p:txBody>
          <a:bodyPr wrap="squar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18" name="Google Shape;22;p38" descr="A close up of a sign&#10;&#10;Description automatically generated">
            <a:extLst>
              <a:ext uri="{FF2B5EF4-FFF2-40B4-BE49-F238E27FC236}">
                <a16:creationId xmlns:a16="http://schemas.microsoft.com/office/drawing/2014/main" id="{9AA59A81-6012-3044-9383-744EB6ADCDF7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183000" y="6451834"/>
            <a:ext cx="950843" cy="24380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0586361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1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A35D6C-5F0A-4046-B6EE-3227D0D9E503}"/>
              </a:ext>
            </a:extLst>
          </p:cNvPr>
          <p:cNvSpPr/>
          <p:nvPr userDrawn="1"/>
        </p:nvSpPr>
        <p:spPr>
          <a:xfrm>
            <a:off x="5836799" y="178676"/>
            <a:ext cx="6172201" cy="667932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8866" y="996110"/>
            <a:ext cx="5191029" cy="1325563"/>
          </a:xfrm>
        </p:spPr>
        <p:txBody>
          <a:bodyPr lIns="0" rIns="0" anchor="t" anchorCtr="0"/>
          <a:lstStyle>
            <a:lvl1pPr>
              <a:defRPr sz="3600"/>
            </a:lvl1pPr>
          </a:lstStyle>
          <a:p>
            <a:r>
              <a:rPr lang="en-US" dirty="0"/>
              <a:t>Click to add your title here lorem ipsum do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8866" y="2410166"/>
            <a:ext cx="5191029" cy="646331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20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8866" y="3117670"/>
            <a:ext cx="5191029" cy="1102674"/>
          </a:xfrm>
        </p:spPr>
        <p:txBody>
          <a:bodyPr wrap="square" lIns="0" rIns="0" anchor="t" anchorCtr="0">
            <a:sp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17BDE4A3-A0B2-0344-8AFC-5231493646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8866" y="4267655"/>
            <a:ext cx="5191029" cy="1359155"/>
          </a:xfrm>
        </p:spPr>
        <p:txBody>
          <a:bodyPr wrap="square" lIns="0" rIns="0" anchor="t" anchorCtr="0">
            <a:spAutoFit/>
          </a:bodyPr>
          <a:lstStyle>
            <a:lvl1pPr marL="274320" marR="0" indent="-2286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cons.</a:t>
            </a:r>
          </a:p>
          <a:p>
            <a:pPr marL="27432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endParaRPr lang="en-US" dirty="0"/>
          </a:p>
          <a:p>
            <a:pPr marL="27432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cons.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475990A-766E-444F-B4A6-A04D6A5E6A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78677"/>
            <a:ext cx="5836799" cy="6679324"/>
          </a:xfr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F106FD-F84A-3246-A71F-6409C48AB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7015C91-94C3-6E47-B672-72CC803E1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0498" y="582010"/>
            <a:ext cx="1136850" cy="266227"/>
          </a:xfrm>
          <a:noFill/>
          <a:ln>
            <a:noFill/>
          </a:ln>
        </p:spPr>
        <p:txBody>
          <a:bodyPr wrap="non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399364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A35D6C-5F0A-4046-B6EE-3227D0D9E503}"/>
              </a:ext>
            </a:extLst>
          </p:cNvPr>
          <p:cNvSpPr/>
          <p:nvPr userDrawn="1"/>
        </p:nvSpPr>
        <p:spPr>
          <a:xfrm>
            <a:off x="-1" y="178676"/>
            <a:ext cx="4005072" cy="667932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237" y="1069831"/>
            <a:ext cx="2888582" cy="1814046"/>
          </a:xfrm>
        </p:spPr>
        <p:txBody>
          <a:bodyPr lIns="0" rIns="0"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your title here lorem ipsum do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237" y="3184101"/>
            <a:ext cx="2888582" cy="590931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237" y="3775032"/>
            <a:ext cx="2888582" cy="2511468"/>
          </a:xfrm>
        </p:spPr>
        <p:txBody>
          <a:bodyPr wrap="square" lIns="0" rIns="0" anchor="t" anchorCtr="0">
            <a:no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475990A-766E-444F-B4A6-A04D6A5E6A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42338" y="578069"/>
            <a:ext cx="6787663" cy="5708431"/>
          </a:xfr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F106FD-F84A-3246-A71F-6409C48AB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7015C91-94C3-6E47-B672-72CC803E1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0868" y="582010"/>
            <a:ext cx="1315494" cy="266227"/>
          </a:xfrm>
          <a:noFill/>
          <a:ln>
            <a:noFill/>
          </a:ln>
        </p:spPr>
        <p:txBody>
          <a:bodyPr wrap="squar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18" name="Google Shape;22;p38" descr="A close up of a sign&#10;&#10;Description automatically generated">
            <a:extLst>
              <a:ext uri="{FF2B5EF4-FFF2-40B4-BE49-F238E27FC236}">
                <a16:creationId xmlns:a16="http://schemas.microsoft.com/office/drawing/2014/main" id="{9AA59A81-6012-3044-9383-744EB6ADCDF7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183000" y="6451834"/>
            <a:ext cx="950843" cy="24380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7389701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A35D6C-5F0A-4046-B6EE-3227D0D9E503}"/>
              </a:ext>
            </a:extLst>
          </p:cNvPr>
          <p:cNvSpPr/>
          <p:nvPr userDrawn="1"/>
        </p:nvSpPr>
        <p:spPr>
          <a:xfrm>
            <a:off x="8003928" y="178676"/>
            <a:ext cx="4005072" cy="667932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83166" y="1069831"/>
            <a:ext cx="2888582" cy="1814046"/>
          </a:xfrm>
        </p:spPr>
        <p:txBody>
          <a:bodyPr lIns="0" rIns="0"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add your title here lorem ipsum do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3166" y="3184101"/>
            <a:ext cx="2888582" cy="590931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18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83166" y="3775032"/>
            <a:ext cx="2888582" cy="2511468"/>
          </a:xfrm>
        </p:spPr>
        <p:txBody>
          <a:bodyPr wrap="square" lIns="0" rIns="0" anchor="t" anchorCtr="0">
            <a:no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475990A-766E-444F-B4A6-A04D6A5E6A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519" y="174420"/>
            <a:ext cx="7982712" cy="6679324"/>
          </a:xfr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7F106FD-F84A-3246-A71F-6409C48ABF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7015C91-94C3-6E47-B672-72CC803E1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84797" y="582010"/>
            <a:ext cx="1315494" cy="266227"/>
          </a:xfrm>
          <a:noFill/>
          <a:ln>
            <a:noFill/>
          </a:ln>
        </p:spPr>
        <p:txBody>
          <a:bodyPr wrap="squar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019691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A35D6C-5F0A-4046-B6EE-3227D0D9E503}"/>
              </a:ext>
            </a:extLst>
          </p:cNvPr>
          <p:cNvSpPr/>
          <p:nvPr userDrawn="1"/>
        </p:nvSpPr>
        <p:spPr>
          <a:xfrm>
            <a:off x="-1" y="178676"/>
            <a:ext cx="7982712" cy="667932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237" y="1069831"/>
            <a:ext cx="6891238" cy="1814046"/>
          </a:xfrm>
        </p:spPr>
        <p:txBody>
          <a:bodyPr lIns="0" rIns="0"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your title here lorem ipsum do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9237" y="3017902"/>
            <a:ext cx="6891238" cy="757130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24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237" y="3775032"/>
            <a:ext cx="6891238" cy="2511468"/>
          </a:xfrm>
        </p:spPr>
        <p:txBody>
          <a:bodyPr wrap="square" lIns="0" rIns="0" anchor="t" anchorCtr="0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475990A-766E-444F-B4A6-A04D6A5E6A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82711" y="178676"/>
            <a:ext cx="4059764" cy="6679323"/>
          </a:xfr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7015C91-94C3-6E47-B672-72CC803E1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0868" y="582010"/>
            <a:ext cx="1315494" cy="266227"/>
          </a:xfrm>
          <a:noFill/>
          <a:ln>
            <a:noFill/>
          </a:ln>
        </p:spPr>
        <p:txBody>
          <a:bodyPr wrap="squar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18" name="Google Shape;22;p38" descr="A close up of a sign&#10;&#10;Description automatically generated">
            <a:extLst>
              <a:ext uri="{FF2B5EF4-FFF2-40B4-BE49-F238E27FC236}">
                <a16:creationId xmlns:a16="http://schemas.microsoft.com/office/drawing/2014/main" id="{9AA59A81-6012-3044-9383-744EB6ADCDF7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25000"/>
          </a:blip>
          <a:srcRect/>
          <a:stretch/>
        </p:blipFill>
        <p:spPr>
          <a:xfrm>
            <a:off x="183000" y="6451834"/>
            <a:ext cx="950843" cy="24380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637321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3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0A35D6C-5F0A-4046-B6EE-3227D0D9E503}"/>
              </a:ext>
            </a:extLst>
          </p:cNvPr>
          <p:cNvSpPr/>
          <p:nvPr userDrawn="1"/>
        </p:nvSpPr>
        <p:spPr>
          <a:xfrm>
            <a:off x="4059763" y="178676"/>
            <a:ext cx="7982712" cy="6679324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E6A855-45B1-D944-9B5F-A98A5C7FCE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9001" y="1069831"/>
            <a:ext cx="6891238" cy="1814046"/>
          </a:xfrm>
        </p:spPr>
        <p:txBody>
          <a:bodyPr lIns="0" rIns="0" anchor="t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add your title here lorem ipsum do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1A23A1F-8E4E-F645-BBA3-5A5B74B806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39001" y="3017902"/>
            <a:ext cx="6891238" cy="757130"/>
          </a:xfrm>
        </p:spPr>
        <p:txBody>
          <a:bodyPr wrap="square" lIns="0" rIns="0" anchor="b" anchorCtr="0">
            <a:spAutoFit/>
          </a:bodyPr>
          <a:lstStyle>
            <a:lvl1pPr marL="0" indent="0">
              <a:lnSpc>
                <a:spcPct val="90000"/>
              </a:lnSpc>
              <a:buNone/>
              <a:defRPr sz="2400" b="1">
                <a:solidFill>
                  <a:srgbClr val="E91019"/>
                </a:solidFill>
              </a:defRPr>
            </a:lvl1pPr>
          </a:lstStyle>
          <a:p>
            <a:pPr lvl="0"/>
            <a:r>
              <a:rPr lang="en-US" dirty="0"/>
              <a:t>Click to add copy lorem Ipsum dolor </a:t>
            </a:r>
            <a:r>
              <a:rPr lang="en-US" dirty="0" err="1"/>
              <a:t>consecture</a:t>
            </a:r>
            <a:endParaRPr lang="en-US" dirty="0"/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id="{D68A627A-6A83-824A-98E8-F3A69E634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9001" y="3775032"/>
            <a:ext cx="6891238" cy="2511468"/>
          </a:xfrm>
        </p:spPr>
        <p:txBody>
          <a:bodyPr wrap="square" lIns="0" rIns="0" anchor="t" anchorCtr="0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your body copy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Integer </a:t>
            </a:r>
            <a:r>
              <a:rPr lang="en-US" dirty="0" err="1"/>
              <a:t>pretium</a:t>
            </a:r>
            <a:r>
              <a:rPr lang="en-US" dirty="0"/>
              <a:t> diam in nisi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auctor lorem </a:t>
            </a:r>
            <a:r>
              <a:rPr lang="en-US" dirty="0" err="1"/>
              <a:t>quis</a:t>
            </a:r>
            <a:r>
              <a:rPr lang="en-US" dirty="0"/>
              <a:t> mi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. Proin </a:t>
            </a:r>
            <a:r>
              <a:rPr lang="en-US" dirty="0" err="1"/>
              <a:t>tincidunt</a:t>
            </a:r>
            <a:r>
              <a:rPr lang="en-US" dirty="0"/>
              <a:t> vel </a:t>
            </a:r>
            <a:r>
              <a:rPr lang="en-US" dirty="0" err="1"/>
              <a:t>odio</a:t>
            </a:r>
            <a:r>
              <a:rPr lang="en-US" dirty="0"/>
              <a:t> id cursus.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475990A-766E-444F-B4A6-A04D6A5E6A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78676"/>
            <a:ext cx="4059764" cy="6679323"/>
          </a:xfrm>
        </p:spPr>
        <p:txBody>
          <a:bodyPr/>
          <a:lstStyle>
            <a:lvl1pPr>
              <a:buNone/>
              <a:defRPr sz="1200"/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7015C91-94C3-6E47-B672-72CC803E11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40632" y="582010"/>
            <a:ext cx="1315494" cy="266227"/>
          </a:xfrm>
          <a:noFill/>
          <a:ln>
            <a:noFill/>
          </a:ln>
        </p:spPr>
        <p:txBody>
          <a:bodyPr wrap="square" tIns="45720" bIns="45720">
            <a:spAutoFit/>
          </a:bodyPr>
          <a:lstStyle>
            <a:lvl1pPr>
              <a:buNone/>
              <a:defRPr sz="1000" b="1" i="0">
                <a:solidFill>
                  <a:srgbClr val="777777">
                    <a:alpha val="3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A0CE00F3-ECF7-584B-9B9F-92B2735D0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9210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9.xml"/><Relationship Id="rId26" Type="http://schemas.openxmlformats.org/officeDocument/2006/relationships/slideLayout" Target="../slideLayouts/slideLayout137.xml"/><Relationship Id="rId39" Type="http://schemas.openxmlformats.org/officeDocument/2006/relationships/image" Target="../media/image10.png"/><Relationship Id="rId21" Type="http://schemas.openxmlformats.org/officeDocument/2006/relationships/slideLayout" Target="../slideLayouts/slideLayout132.xml"/><Relationship Id="rId34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5" Type="http://schemas.openxmlformats.org/officeDocument/2006/relationships/slideLayout" Target="../slideLayouts/slideLayout136.xml"/><Relationship Id="rId33" Type="http://schemas.openxmlformats.org/officeDocument/2006/relationships/slideLayout" Target="../slideLayouts/slideLayout144.xml"/><Relationship Id="rId38" Type="http://schemas.openxmlformats.org/officeDocument/2006/relationships/theme" Target="../theme/theme10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0" Type="http://schemas.openxmlformats.org/officeDocument/2006/relationships/slideLayout" Target="../slideLayouts/slideLayout131.xml"/><Relationship Id="rId29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24" Type="http://schemas.openxmlformats.org/officeDocument/2006/relationships/slideLayout" Target="../slideLayouts/slideLayout135.xml"/><Relationship Id="rId32" Type="http://schemas.openxmlformats.org/officeDocument/2006/relationships/slideLayout" Target="../slideLayouts/slideLayout143.xml"/><Relationship Id="rId37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23" Type="http://schemas.openxmlformats.org/officeDocument/2006/relationships/slideLayout" Target="../slideLayouts/slideLayout134.xml"/><Relationship Id="rId28" Type="http://schemas.openxmlformats.org/officeDocument/2006/relationships/slideLayout" Target="../slideLayouts/slideLayout139.xml"/><Relationship Id="rId36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130.xml"/><Relationship Id="rId31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Relationship Id="rId22" Type="http://schemas.openxmlformats.org/officeDocument/2006/relationships/slideLayout" Target="../slideLayouts/slideLayout133.xml"/><Relationship Id="rId27" Type="http://schemas.openxmlformats.org/officeDocument/2006/relationships/slideLayout" Target="../slideLayouts/slideLayout138.xml"/><Relationship Id="rId30" Type="http://schemas.openxmlformats.org/officeDocument/2006/relationships/slideLayout" Target="../slideLayouts/slideLayout141.xml"/><Relationship Id="rId35" Type="http://schemas.openxmlformats.org/officeDocument/2006/relationships/slideLayout" Target="../slideLayouts/slideLayout146.xml"/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38" Type="http://schemas.openxmlformats.org/officeDocument/2006/relationships/image" Target="../media/image4.png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5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37" Type="http://schemas.openxmlformats.org/officeDocument/2006/relationships/theme" Target="../theme/theme8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97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slideLayout" Target="../slideLayouts/slideLayout101.xml"/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4D4187-E82C-D04C-A0B5-BCE9D27C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71500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F3E0C-41A1-7940-8357-0ACF1A186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032000"/>
            <a:ext cx="10668000" cy="425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 lorem ipsum dolor </a:t>
            </a:r>
            <a:r>
              <a:rPr lang="en-US" dirty="0" err="1"/>
              <a:t>consecture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288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734" r:id="rId3"/>
    <p:sldLayoutId id="2147483735" r:id="rId4"/>
    <p:sldLayoutId id="2147483749" r:id="rId5"/>
    <p:sldLayoutId id="2147483750" r:id="rId6"/>
    <p:sldLayoutId id="2147483687" r:id="rId7"/>
    <p:sldLayoutId id="2147483743" r:id="rId8"/>
    <p:sldLayoutId id="2147483733" r:id="rId9"/>
    <p:sldLayoutId id="2147483745" r:id="rId10"/>
    <p:sldLayoutId id="2147483748" r:id="rId11"/>
    <p:sldLayoutId id="214748369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11111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Wingdings" pitchFamily="2" charset="2"/>
        <a:buChar char="§"/>
        <a:defRPr sz="2800" kern="1200">
          <a:solidFill>
            <a:srgbClr val="11111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2400" kern="1200">
          <a:solidFill>
            <a:srgbClr val="11111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2000" kern="1200">
          <a:solidFill>
            <a:srgbClr val="11111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1800" kern="1200">
          <a:solidFill>
            <a:srgbClr val="11111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1800" kern="1200">
          <a:solidFill>
            <a:srgbClr val="11111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60">
          <p15:clr>
            <a:srgbClr val="F26B43"/>
          </p15:clr>
        </p15:guide>
        <p15:guide id="2" pos="3888">
          <p15:clr>
            <a:srgbClr val="F26B43"/>
          </p15:clr>
        </p15:guide>
        <p15:guide id="3" pos="3768">
          <p15:clr>
            <a:srgbClr val="F26B43"/>
          </p15:clr>
        </p15:guide>
        <p15:guide id="4" pos="3048">
          <p15:clr>
            <a:srgbClr val="F26B43"/>
          </p15:clr>
        </p15:guide>
        <p15:guide id="5" pos="2928">
          <p15:clr>
            <a:srgbClr val="F26B43"/>
          </p15:clr>
        </p15:guide>
        <p15:guide id="6" pos="2184">
          <p15:clr>
            <a:srgbClr val="F26B43"/>
          </p15:clr>
        </p15:guide>
        <p15:guide id="7" pos="2064">
          <p15:clr>
            <a:srgbClr val="F26B43"/>
          </p15:clr>
        </p15:guide>
        <p15:guide id="8" pos="1320">
          <p15:clr>
            <a:srgbClr val="F26B43"/>
          </p15:clr>
        </p15:guide>
        <p15:guide id="9" pos="1200">
          <p15:clr>
            <a:srgbClr val="F26B43"/>
          </p15:clr>
        </p15:guide>
        <p15:guide id="10" pos="480">
          <p15:clr>
            <a:srgbClr val="F26B43"/>
          </p15:clr>
        </p15:guide>
        <p15:guide id="11" pos="7200">
          <p15:clr>
            <a:srgbClr val="F26B43"/>
          </p15:clr>
        </p15:guide>
        <p15:guide id="12" pos="4632">
          <p15:clr>
            <a:srgbClr val="F26B43"/>
          </p15:clr>
        </p15:guide>
        <p15:guide id="13" pos="4752">
          <p15:clr>
            <a:srgbClr val="F26B43"/>
          </p15:clr>
        </p15:guide>
        <p15:guide id="14" pos="5472">
          <p15:clr>
            <a:srgbClr val="F26B43"/>
          </p15:clr>
        </p15:guide>
        <p15:guide id="15" pos="5592">
          <p15:clr>
            <a:srgbClr val="F26B43"/>
          </p15:clr>
        </p15:guide>
        <p15:guide id="16" pos="6336">
          <p15:clr>
            <a:srgbClr val="F26B43"/>
          </p15:clr>
        </p15:guide>
        <p15:guide id="17" pos="6456">
          <p15:clr>
            <a:srgbClr val="F26B43"/>
          </p15:clr>
        </p15:guide>
        <p15:guide id="18" orient="horz" pos="36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876DCF1-11B7-9145-9B05-D5D290065213}"/>
              </a:ext>
            </a:extLst>
          </p:cNvPr>
          <p:cNvSpPr/>
          <p:nvPr userDrawn="1"/>
        </p:nvSpPr>
        <p:spPr>
          <a:xfrm>
            <a:off x="0" y="3132083"/>
            <a:ext cx="12192000" cy="2695253"/>
          </a:xfrm>
          <a:prstGeom prst="rect">
            <a:avLst/>
          </a:prstGeom>
          <a:solidFill>
            <a:schemeClr val="bg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A6D00B-8D4B-8543-8DEF-032DD25B71A9}"/>
              </a:ext>
            </a:extLst>
          </p:cNvPr>
          <p:cNvSpPr/>
          <p:nvPr userDrawn="1"/>
        </p:nvSpPr>
        <p:spPr>
          <a:xfrm>
            <a:off x="0" y="-26615"/>
            <a:ext cx="12192000" cy="3270324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DFE89D-B5C0-AD44-827D-E554F542E6E7}"/>
              </a:ext>
            </a:extLst>
          </p:cNvPr>
          <p:cNvSpPr/>
          <p:nvPr userDrawn="1"/>
        </p:nvSpPr>
        <p:spPr>
          <a:xfrm>
            <a:off x="0" y="5809129"/>
            <a:ext cx="12192000" cy="1058732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A3D0E9-5D51-1D41-A252-4855E69BD85C}"/>
              </a:ext>
            </a:extLst>
          </p:cNvPr>
          <p:cNvSpPr/>
          <p:nvPr userDrawn="1"/>
        </p:nvSpPr>
        <p:spPr>
          <a:xfrm>
            <a:off x="0" y="157655"/>
            <a:ext cx="12013324" cy="67111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4D4187-E82C-D04C-A0B5-BCE9D27C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590570"/>
            <a:ext cx="10692299" cy="1290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F3E0C-41A1-7940-8357-0ACF1A186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999" y="2051069"/>
            <a:ext cx="10692299" cy="4235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 lorem ipsum dolor </a:t>
            </a:r>
            <a:r>
              <a:rPr lang="en-US" dirty="0" err="1"/>
              <a:t>consecture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12">
            <a:extLst>
              <a:ext uri="{FF2B5EF4-FFF2-40B4-BE49-F238E27FC236}">
                <a16:creationId xmlns:a16="http://schemas.microsoft.com/office/drawing/2014/main" id="{84CB0444-B3D4-5C4E-92A4-1C0B6A15A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3C29F7-DBBC-9D4A-B848-827C4BE1E197}"/>
              </a:ext>
            </a:extLst>
          </p:cNvPr>
          <p:cNvPicPr>
            <a:picLocks noChangeAspect="1"/>
          </p:cNvPicPr>
          <p:nvPr userDrawn="1"/>
        </p:nvPicPr>
        <p:blipFill>
          <a:blip r:embed="rId39">
            <a:alphaModFix amt="30000"/>
          </a:blip>
          <a:stretch>
            <a:fillRect/>
          </a:stretch>
        </p:blipFill>
        <p:spPr>
          <a:xfrm>
            <a:off x="178676" y="6451834"/>
            <a:ext cx="2018309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4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  <p:sldLayoutId id="2147483825" r:id="rId20"/>
    <p:sldLayoutId id="2147483826" r:id="rId21"/>
    <p:sldLayoutId id="2147483827" r:id="rId22"/>
    <p:sldLayoutId id="2147483828" r:id="rId23"/>
    <p:sldLayoutId id="2147483829" r:id="rId24"/>
    <p:sldLayoutId id="2147483830" r:id="rId25"/>
    <p:sldLayoutId id="2147483831" r:id="rId26"/>
    <p:sldLayoutId id="2147483832" r:id="rId27"/>
    <p:sldLayoutId id="2147483833" r:id="rId28"/>
    <p:sldLayoutId id="2147483834" r:id="rId29"/>
    <p:sldLayoutId id="2147483835" r:id="rId30"/>
    <p:sldLayoutId id="2147483836" r:id="rId31"/>
    <p:sldLayoutId id="2147483837" r:id="rId32"/>
    <p:sldLayoutId id="2147483838" r:id="rId33"/>
    <p:sldLayoutId id="2147483839" r:id="rId34"/>
    <p:sldLayoutId id="2147483840" r:id="rId35"/>
    <p:sldLayoutId id="2147483841" r:id="rId36"/>
    <p:sldLayoutId id="2147483842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60">
          <p15:clr>
            <a:srgbClr val="F26B43"/>
          </p15:clr>
        </p15:guide>
        <p15:guide id="2" pos="3888">
          <p15:clr>
            <a:srgbClr val="F26B43"/>
          </p15:clr>
        </p15:guide>
        <p15:guide id="3" pos="3768">
          <p15:clr>
            <a:srgbClr val="F26B43"/>
          </p15:clr>
        </p15:guide>
        <p15:guide id="4" pos="3048">
          <p15:clr>
            <a:srgbClr val="F26B43"/>
          </p15:clr>
        </p15:guide>
        <p15:guide id="5" pos="2928">
          <p15:clr>
            <a:srgbClr val="F26B43"/>
          </p15:clr>
        </p15:guide>
        <p15:guide id="6" pos="2184">
          <p15:clr>
            <a:srgbClr val="F26B43"/>
          </p15:clr>
        </p15:guide>
        <p15:guide id="7" pos="2064">
          <p15:clr>
            <a:srgbClr val="F26B43"/>
          </p15:clr>
        </p15:guide>
        <p15:guide id="8" pos="1320">
          <p15:clr>
            <a:srgbClr val="F26B43"/>
          </p15:clr>
        </p15:guide>
        <p15:guide id="9" pos="1200">
          <p15:clr>
            <a:srgbClr val="F26B43"/>
          </p15:clr>
        </p15:guide>
        <p15:guide id="10" pos="480">
          <p15:clr>
            <a:srgbClr val="F26B43"/>
          </p15:clr>
        </p15:guide>
        <p15:guide id="11" pos="7200">
          <p15:clr>
            <a:srgbClr val="F26B43"/>
          </p15:clr>
        </p15:guide>
        <p15:guide id="12" pos="4632">
          <p15:clr>
            <a:srgbClr val="F26B43"/>
          </p15:clr>
        </p15:guide>
        <p15:guide id="13" pos="4752">
          <p15:clr>
            <a:srgbClr val="F26B43"/>
          </p15:clr>
        </p15:guide>
        <p15:guide id="14" pos="5472">
          <p15:clr>
            <a:srgbClr val="F26B43"/>
          </p15:clr>
        </p15:guide>
        <p15:guide id="15" pos="5592">
          <p15:clr>
            <a:srgbClr val="F26B43"/>
          </p15:clr>
        </p15:guide>
        <p15:guide id="16" pos="6336">
          <p15:clr>
            <a:srgbClr val="F26B43"/>
          </p15:clr>
        </p15:guide>
        <p15:guide id="17" pos="6456">
          <p15:clr>
            <a:srgbClr val="F26B43"/>
          </p15:clr>
        </p15:guide>
        <p15:guide id="18" orient="horz" pos="3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876DCF1-11B7-9145-9B05-D5D290065213}"/>
              </a:ext>
            </a:extLst>
          </p:cNvPr>
          <p:cNvSpPr/>
          <p:nvPr userDrawn="1"/>
        </p:nvSpPr>
        <p:spPr>
          <a:xfrm>
            <a:off x="0" y="3132083"/>
            <a:ext cx="12192000" cy="2695253"/>
          </a:xfrm>
          <a:prstGeom prst="rect">
            <a:avLst/>
          </a:prstGeom>
          <a:solidFill>
            <a:schemeClr val="bg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A6D00B-8D4B-8543-8DEF-032DD25B71A9}"/>
              </a:ext>
            </a:extLst>
          </p:cNvPr>
          <p:cNvSpPr/>
          <p:nvPr userDrawn="1"/>
        </p:nvSpPr>
        <p:spPr>
          <a:xfrm>
            <a:off x="0" y="-26615"/>
            <a:ext cx="12192000" cy="3270324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DFE89D-B5C0-AD44-827D-E554F542E6E7}"/>
              </a:ext>
            </a:extLst>
          </p:cNvPr>
          <p:cNvSpPr/>
          <p:nvPr userDrawn="1"/>
        </p:nvSpPr>
        <p:spPr>
          <a:xfrm>
            <a:off x="0" y="5809129"/>
            <a:ext cx="12192000" cy="1058732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A3D0E9-5D51-1D41-A252-4855E69BD85C}"/>
              </a:ext>
            </a:extLst>
          </p:cNvPr>
          <p:cNvSpPr/>
          <p:nvPr userDrawn="1"/>
        </p:nvSpPr>
        <p:spPr>
          <a:xfrm>
            <a:off x="0" y="157655"/>
            <a:ext cx="12013324" cy="67111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4D4187-E82C-D04C-A0B5-BCE9D27C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590570"/>
            <a:ext cx="10692299" cy="1290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F3E0C-41A1-7940-8357-0ACF1A186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999" y="2051069"/>
            <a:ext cx="10692299" cy="4235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 lorem ipsum dolor </a:t>
            </a:r>
            <a:r>
              <a:rPr lang="en-US" dirty="0" err="1"/>
              <a:t>consecture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12">
            <a:extLst>
              <a:ext uri="{FF2B5EF4-FFF2-40B4-BE49-F238E27FC236}">
                <a16:creationId xmlns:a16="http://schemas.microsoft.com/office/drawing/2014/main" id="{84CB0444-B3D4-5C4E-92A4-1C0B6A15A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239DF0-2B13-F282-1EC6-FB7842172194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alphaModFix amt="25000"/>
          </a:blip>
          <a:stretch>
            <a:fillRect/>
          </a:stretch>
        </p:blipFill>
        <p:spPr>
          <a:xfrm>
            <a:off x="192939" y="6449718"/>
            <a:ext cx="2057400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8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6" r:id="rId2"/>
    <p:sldLayoutId id="2147483747" r:id="rId3"/>
    <p:sldLayoutId id="2147483706" r:id="rId4"/>
    <p:sldLayoutId id="2147483707" r:id="rId5"/>
    <p:sldLayoutId id="2147483711" r:id="rId6"/>
    <p:sldLayoutId id="2147483724" r:id="rId7"/>
    <p:sldLayoutId id="2147483709" r:id="rId8"/>
    <p:sldLayoutId id="2147483693" r:id="rId9"/>
    <p:sldLayoutId id="2147483712" r:id="rId10"/>
    <p:sldLayoutId id="2147483692" r:id="rId11"/>
    <p:sldLayoutId id="2147483721" r:id="rId12"/>
    <p:sldLayoutId id="2147483725" r:id="rId13"/>
    <p:sldLayoutId id="2147483722" r:id="rId14"/>
    <p:sldLayoutId id="2147483723" r:id="rId15"/>
    <p:sldLayoutId id="2147483720" r:id="rId16"/>
    <p:sldLayoutId id="2147483657" r:id="rId17"/>
    <p:sldLayoutId id="2147483691" r:id="rId18"/>
    <p:sldLayoutId id="2147483694" r:id="rId19"/>
    <p:sldLayoutId id="2147483661" r:id="rId20"/>
    <p:sldLayoutId id="2147483695" r:id="rId21"/>
    <p:sldLayoutId id="2147483676" r:id="rId22"/>
    <p:sldLayoutId id="2147483696" r:id="rId23"/>
    <p:sldLayoutId id="2147483698" r:id="rId24"/>
    <p:sldLayoutId id="2147483658" r:id="rId25"/>
    <p:sldLayoutId id="2147483659" r:id="rId26"/>
    <p:sldLayoutId id="2147483714" r:id="rId27"/>
    <p:sldLayoutId id="2147483660" r:id="rId28"/>
    <p:sldLayoutId id="2147483715" r:id="rId29"/>
    <p:sldLayoutId id="2147483710" r:id="rId30"/>
    <p:sldLayoutId id="2147483716" r:id="rId31"/>
    <p:sldLayoutId id="2147483717" r:id="rId32"/>
    <p:sldLayoutId id="2147483719" r:id="rId33"/>
    <p:sldLayoutId id="2147483713" r:id="rId34"/>
    <p:sldLayoutId id="2147483701" r:id="rId35"/>
    <p:sldLayoutId id="2147483700" r:id="rId3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60" userDrawn="1">
          <p15:clr>
            <a:srgbClr val="F26B43"/>
          </p15:clr>
        </p15:guide>
        <p15:guide id="2" pos="3888" userDrawn="1">
          <p15:clr>
            <a:srgbClr val="F26B43"/>
          </p15:clr>
        </p15:guide>
        <p15:guide id="3" pos="3768" userDrawn="1">
          <p15:clr>
            <a:srgbClr val="F26B43"/>
          </p15:clr>
        </p15:guide>
        <p15:guide id="4" pos="3048" userDrawn="1">
          <p15:clr>
            <a:srgbClr val="F26B43"/>
          </p15:clr>
        </p15:guide>
        <p15:guide id="5" pos="2928" userDrawn="1">
          <p15:clr>
            <a:srgbClr val="F26B43"/>
          </p15:clr>
        </p15:guide>
        <p15:guide id="6" pos="2184" userDrawn="1">
          <p15:clr>
            <a:srgbClr val="F26B43"/>
          </p15:clr>
        </p15:guide>
        <p15:guide id="7" pos="2064" userDrawn="1">
          <p15:clr>
            <a:srgbClr val="F26B43"/>
          </p15:clr>
        </p15:guide>
        <p15:guide id="8" pos="1320" userDrawn="1">
          <p15:clr>
            <a:srgbClr val="F26B43"/>
          </p15:clr>
        </p15:guide>
        <p15:guide id="9" pos="1200" userDrawn="1">
          <p15:clr>
            <a:srgbClr val="F26B43"/>
          </p15:clr>
        </p15:guide>
        <p15:guide id="10" pos="480" userDrawn="1">
          <p15:clr>
            <a:srgbClr val="F26B43"/>
          </p15:clr>
        </p15:guide>
        <p15:guide id="11" pos="7200" userDrawn="1">
          <p15:clr>
            <a:srgbClr val="F26B43"/>
          </p15:clr>
        </p15:guide>
        <p15:guide id="12" pos="4632" userDrawn="1">
          <p15:clr>
            <a:srgbClr val="F26B43"/>
          </p15:clr>
        </p15:guide>
        <p15:guide id="13" pos="4752" userDrawn="1">
          <p15:clr>
            <a:srgbClr val="F26B43"/>
          </p15:clr>
        </p15:guide>
        <p15:guide id="14" pos="5472" userDrawn="1">
          <p15:clr>
            <a:srgbClr val="F26B43"/>
          </p15:clr>
        </p15:guide>
        <p15:guide id="15" pos="5592" userDrawn="1">
          <p15:clr>
            <a:srgbClr val="F26B43"/>
          </p15:clr>
        </p15:guide>
        <p15:guide id="16" pos="6336" userDrawn="1">
          <p15:clr>
            <a:srgbClr val="F26B43"/>
          </p15:clr>
        </p15:guide>
        <p15:guide id="17" pos="6456" userDrawn="1">
          <p15:clr>
            <a:srgbClr val="F26B43"/>
          </p15:clr>
        </p15:guide>
        <p15:guide id="18" orient="horz" pos="3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AA3D0E9-5D51-1D41-A252-4855E69BD85C}"/>
              </a:ext>
            </a:extLst>
          </p:cNvPr>
          <p:cNvSpPr/>
          <p:nvPr userDrawn="1"/>
        </p:nvSpPr>
        <p:spPr>
          <a:xfrm>
            <a:off x="0" y="0"/>
            <a:ext cx="12192000" cy="6868759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4D4187-E82C-D04C-A0B5-BCE9D27C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71500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F3E0C-41A1-7940-8357-0ACF1A186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032000"/>
            <a:ext cx="10668000" cy="425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 lorem ipsum dolor </a:t>
            </a:r>
            <a:r>
              <a:rPr lang="en-US" dirty="0" err="1"/>
              <a:t>consecture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12">
            <a:extLst>
              <a:ext uri="{FF2B5EF4-FFF2-40B4-BE49-F238E27FC236}">
                <a16:creationId xmlns:a16="http://schemas.microsoft.com/office/drawing/2014/main" id="{62567360-3BE0-944F-B448-D1F975146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777777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4B0C6474-26D0-A245-AC1A-BF66CB1A745B}"/>
              </a:ext>
            </a:extLst>
          </p:cNvPr>
          <p:cNvPicPr preferRelativeResize="0"/>
          <p:nvPr userDrawn="1"/>
        </p:nvPicPr>
        <p:blipFill rotWithShape="1">
          <a:blip r:embed="rId8">
            <a:alphaModFix amt="30000"/>
          </a:blip>
          <a:srcRect/>
          <a:stretch/>
        </p:blipFill>
        <p:spPr>
          <a:xfrm>
            <a:off x="182999" y="6451392"/>
            <a:ext cx="950847" cy="243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93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46" r:id="rId2"/>
    <p:sldLayoutId id="2147483678" r:id="rId3"/>
    <p:sldLayoutId id="2147483703" r:id="rId4"/>
    <p:sldLayoutId id="2147483686" r:id="rId5"/>
    <p:sldLayoutId id="2147483702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Wingdings" pitchFamily="2" charset="2"/>
        <a:buChar char="§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60">
          <p15:clr>
            <a:srgbClr val="F26B43"/>
          </p15:clr>
        </p15:guide>
        <p15:guide id="2" pos="3888">
          <p15:clr>
            <a:srgbClr val="F26B43"/>
          </p15:clr>
        </p15:guide>
        <p15:guide id="3" pos="3768">
          <p15:clr>
            <a:srgbClr val="F26B43"/>
          </p15:clr>
        </p15:guide>
        <p15:guide id="4" pos="3048">
          <p15:clr>
            <a:srgbClr val="F26B43"/>
          </p15:clr>
        </p15:guide>
        <p15:guide id="5" pos="2928">
          <p15:clr>
            <a:srgbClr val="F26B43"/>
          </p15:clr>
        </p15:guide>
        <p15:guide id="6" pos="2184">
          <p15:clr>
            <a:srgbClr val="F26B43"/>
          </p15:clr>
        </p15:guide>
        <p15:guide id="7" pos="2064">
          <p15:clr>
            <a:srgbClr val="F26B43"/>
          </p15:clr>
        </p15:guide>
        <p15:guide id="8" pos="1320">
          <p15:clr>
            <a:srgbClr val="F26B43"/>
          </p15:clr>
        </p15:guide>
        <p15:guide id="9" pos="1200">
          <p15:clr>
            <a:srgbClr val="F26B43"/>
          </p15:clr>
        </p15:guide>
        <p15:guide id="10" pos="480">
          <p15:clr>
            <a:srgbClr val="F26B43"/>
          </p15:clr>
        </p15:guide>
        <p15:guide id="11" pos="7200">
          <p15:clr>
            <a:srgbClr val="F26B43"/>
          </p15:clr>
        </p15:guide>
        <p15:guide id="12" pos="4632">
          <p15:clr>
            <a:srgbClr val="F26B43"/>
          </p15:clr>
        </p15:guide>
        <p15:guide id="13" pos="4752">
          <p15:clr>
            <a:srgbClr val="F26B43"/>
          </p15:clr>
        </p15:guide>
        <p15:guide id="14" pos="5472">
          <p15:clr>
            <a:srgbClr val="F26B43"/>
          </p15:clr>
        </p15:guide>
        <p15:guide id="15" pos="5592">
          <p15:clr>
            <a:srgbClr val="F26B43"/>
          </p15:clr>
        </p15:guide>
        <p15:guide id="16" pos="6336">
          <p15:clr>
            <a:srgbClr val="F26B43"/>
          </p15:clr>
        </p15:guide>
        <p15:guide id="17" pos="6456">
          <p15:clr>
            <a:srgbClr val="F26B43"/>
          </p15:clr>
        </p15:guide>
        <p15:guide id="18" orient="horz" pos="3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AA3D0E9-5D51-1D41-A252-4855E69BD85C}"/>
              </a:ext>
            </a:extLst>
          </p:cNvPr>
          <p:cNvSpPr/>
          <p:nvPr userDrawn="1"/>
        </p:nvSpPr>
        <p:spPr>
          <a:xfrm>
            <a:off x="0" y="0"/>
            <a:ext cx="12192000" cy="6868759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4D4187-E82C-D04C-A0B5-BCE9D27C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71500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F3E0C-41A1-7940-8357-0ACF1A186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032000"/>
            <a:ext cx="10668000" cy="425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 lorem ipsum dolor </a:t>
            </a:r>
            <a:r>
              <a:rPr lang="en-US" dirty="0" err="1"/>
              <a:t>consecture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12">
            <a:extLst>
              <a:ext uri="{FF2B5EF4-FFF2-40B4-BE49-F238E27FC236}">
                <a16:creationId xmlns:a16="http://schemas.microsoft.com/office/drawing/2014/main" id="{62567360-3BE0-944F-B448-D1F975146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4348CC92-6B21-494E-A759-82EF4A96C1C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A874BF62-4EA1-3F4B-813A-041F48B60295}"/>
              </a:ext>
            </a:extLst>
          </p:cNvPr>
          <p:cNvPicPr preferRelativeResize="0"/>
          <p:nvPr userDrawn="1"/>
        </p:nvPicPr>
        <p:blipFill rotWithShape="1">
          <a:blip r:embed="rId5">
            <a:alphaModFix amt="30000"/>
          </a:blip>
          <a:srcRect/>
          <a:stretch/>
        </p:blipFill>
        <p:spPr>
          <a:xfrm>
            <a:off x="182999" y="6451392"/>
            <a:ext cx="950847" cy="243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630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8" r:id="rId2"/>
    <p:sldLayoutId id="214748373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Wingdings" pitchFamily="2" charset="2"/>
        <a:buChar char="§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60">
          <p15:clr>
            <a:srgbClr val="F26B43"/>
          </p15:clr>
        </p15:guide>
        <p15:guide id="2" pos="3888">
          <p15:clr>
            <a:srgbClr val="F26B43"/>
          </p15:clr>
        </p15:guide>
        <p15:guide id="3" pos="3768">
          <p15:clr>
            <a:srgbClr val="F26B43"/>
          </p15:clr>
        </p15:guide>
        <p15:guide id="4" pos="3048">
          <p15:clr>
            <a:srgbClr val="F26B43"/>
          </p15:clr>
        </p15:guide>
        <p15:guide id="5" pos="2928">
          <p15:clr>
            <a:srgbClr val="F26B43"/>
          </p15:clr>
        </p15:guide>
        <p15:guide id="6" pos="2184">
          <p15:clr>
            <a:srgbClr val="F26B43"/>
          </p15:clr>
        </p15:guide>
        <p15:guide id="7" pos="2064">
          <p15:clr>
            <a:srgbClr val="F26B43"/>
          </p15:clr>
        </p15:guide>
        <p15:guide id="8" pos="1320">
          <p15:clr>
            <a:srgbClr val="F26B43"/>
          </p15:clr>
        </p15:guide>
        <p15:guide id="9" pos="1200">
          <p15:clr>
            <a:srgbClr val="F26B43"/>
          </p15:clr>
        </p15:guide>
        <p15:guide id="10" pos="480">
          <p15:clr>
            <a:srgbClr val="F26B43"/>
          </p15:clr>
        </p15:guide>
        <p15:guide id="11" pos="7200">
          <p15:clr>
            <a:srgbClr val="F26B43"/>
          </p15:clr>
        </p15:guide>
        <p15:guide id="12" pos="4632">
          <p15:clr>
            <a:srgbClr val="F26B43"/>
          </p15:clr>
        </p15:guide>
        <p15:guide id="13" pos="4752">
          <p15:clr>
            <a:srgbClr val="F26B43"/>
          </p15:clr>
        </p15:guide>
        <p15:guide id="14" pos="5472">
          <p15:clr>
            <a:srgbClr val="F26B43"/>
          </p15:clr>
        </p15:guide>
        <p15:guide id="15" pos="5592">
          <p15:clr>
            <a:srgbClr val="F26B43"/>
          </p15:clr>
        </p15:guide>
        <p15:guide id="16" pos="6336">
          <p15:clr>
            <a:srgbClr val="F26B43"/>
          </p15:clr>
        </p15:guide>
        <p15:guide id="17" pos="6456">
          <p15:clr>
            <a:srgbClr val="F26B43"/>
          </p15:clr>
        </p15:guide>
        <p15:guide id="18" orient="horz" pos="3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4D4187-E82C-D04C-A0B5-BCE9D27C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F3E0C-41A1-7940-8357-0ACF1A186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 lorem ipsum dolor </a:t>
            </a:r>
            <a:r>
              <a:rPr lang="en-US" dirty="0" err="1"/>
              <a:t>consecture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254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70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11111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Wingdings" pitchFamily="2" charset="2"/>
        <a:buChar char="§"/>
        <a:defRPr sz="2800" kern="1200">
          <a:solidFill>
            <a:srgbClr val="11111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2400" kern="1200">
          <a:solidFill>
            <a:srgbClr val="11111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2000" kern="1200">
          <a:solidFill>
            <a:srgbClr val="11111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1800" kern="1200">
          <a:solidFill>
            <a:srgbClr val="11111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1800" kern="1200">
          <a:solidFill>
            <a:srgbClr val="11111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60">
          <p15:clr>
            <a:srgbClr val="F26B43"/>
          </p15:clr>
        </p15:guide>
        <p15:guide id="2" pos="3888">
          <p15:clr>
            <a:srgbClr val="F26B43"/>
          </p15:clr>
        </p15:guide>
        <p15:guide id="3" pos="3768">
          <p15:clr>
            <a:srgbClr val="F26B43"/>
          </p15:clr>
        </p15:guide>
        <p15:guide id="4" pos="3048">
          <p15:clr>
            <a:srgbClr val="F26B43"/>
          </p15:clr>
        </p15:guide>
        <p15:guide id="5" pos="2928">
          <p15:clr>
            <a:srgbClr val="F26B43"/>
          </p15:clr>
        </p15:guide>
        <p15:guide id="6" pos="2184">
          <p15:clr>
            <a:srgbClr val="F26B43"/>
          </p15:clr>
        </p15:guide>
        <p15:guide id="7" pos="2064">
          <p15:clr>
            <a:srgbClr val="F26B43"/>
          </p15:clr>
        </p15:guide>
        <p15:guide id="8" pos="1320">
          <p15:clr>
            <a:srgbClr val="F26B43"/>
          </p15:clr>
        </p15:guide>
        <p15:guide id="9" pos="1200">
          <p15:clr>
            <a:srgbClr val="F26B43"/>
          </p15:clr>
        </p15:guide>
        <p15:guide id="10" pos="480">
          <p15:clr>
            <a:srgbClr val="F26B43"/>
          </p15:clr>
        </p15:guide>
        <p15:guide id="11" pos="7200">
          <p15:clr>
            <a:srgbClr val="F26B43"/>
          </p15:clr>
        </p15:guide>
        <p15:guide id="12" pos="4632">
          <p15:clr>
            <a:srgbClr val="F26B43"/>
          </p15:clr>
        </p15:guide>
        <p15:guide id="13" pos="4752">
          <p15:clr>
            <a:srgbClr val="F26B43"/>
          </p15:clr>
        </p15:guide>
        <p15:guide id="14" pos="5472">
          <p15:clr>
            <a:srgbClr val="F26B43"/>
          </p15:clr>
        </p15:guide>
        <p15:guide id="15" pos="5592">
          <p15:clr>
            <a:srgbClr val="F26B43"/>
          </p15:clr>
        </p15:guide>
        <p15:guide id="16" pos="6336">
          <p15:clr>
            <a:srgbClr val="F26B43"/>
          </p15:clr>
        </p15:guide>
        <p15:guide id="17" pos="6456">
          <p15:clr>
            <a:srgbClr val="F26B43"/>
          </p15:clr>
        </p15:guide>
        <p15:guide id="18" orient="horz" pos="3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4D4187-E82C-D04C-A0B5-BCE9D27C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F3E0C-41A1-7940-8357-0ACF1A186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 lorem ipsum dolor </a:t>
            </a:r>
            <a:r>
              <a:rPr lang="en-US" dirty="0" err="1"/>
              <a:t>consecture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486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70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Wingdings" pitchFamily="2" charset="2"/>
        <a:buChar char="§"/>
        <a:defRPr sz="2800" kern="1200">
          <a:solidFill>
            <a:schemeClr val="bg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2400" kern="1200">
          <a:solidFill>
            <a:schemeClr val="bg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2000" kern="1200">
          <a:solidFill>
            <a:schemeClr val="bg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bg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bg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60">
          <p15:clr>
            <a:srgbClr val="F26B43"/>
          </p15:clr>
        </p15:guide>
        <p15:guide id="2" pos="3888">
          <p15:clr>
            <a:srgbClr val="F26B43"/>
          </p15:clr>
        </p15:guide>
        <p15:guide id="3" pos="3768">
          <p15:clr>
            <a:srgbClr val="F26B43"/>
          </p15:clr>
        </p15:guide>
        <p15:guide id="4" pos="3048">
          <p15:clr>
            <a:srgbClr val="F26B43"/>
          </p15:clr>
        </p15:guide>
        <p15:guide id="5" pos="2928">
          <p15:clr>
            <a:srgbClr val="F26B43"/>
          </p15:clr>
        </p15:guide>
        <p15:guide id="6" pos="2184">
          <p15:clr>
            <a:srgbClr val="F26B43"/>
          </p15:clr>
        </p15:guide>
        <p15:guide id="7" pos="2064">
          <p15:clr>
            <a:srgbClr val="F26B43"/>
          </p15:clr>
        </p15:guide>
        <p15:guide id="8" pos="1320">
          <p15:clr>
            <a:srgbClr val="F26B43"/>
          </p15:clr>
        </p15:guide>
        <p15:guide id="9" pos="1200">
          <p15:clr>
            <a:srgbClr val="F26B43"/>
          </p15:clr>
        </p15:guide>
        <p15:guide id="10" pos="480">
          <p15:clr>
            <a:srgbClr val="F26B43"/>
          </p15:clr>
        </p15:guide>
        <p15:guide id="11" pos="7200">
          <p15:clr>
            <a:srgbClr val="F26B43"/>
          </p15:clr>
        </p15:guide>
        <p15:guide id="12" pos="4632">
          <p15:clr>
            <a:srgbClr val="F26B43"/>
          </p15:clr>
        </p15:guide>
        <p15:guide id="13" pos="4752">
          <p15:clr>
            <a:srgbClr val="F26B43"/>
          </p15:clr>
        </p15:guide>
        <p15:guide id="14" pos="5472">
          <p15:clr>
            <a:srgbClr val="F26B43"/>
          </p15:clr>
        </p15:guide>
        <p15:guide id="15" pos="5592">
          <p15:clr>
            <a:srgbClr val="F26B43"/>
          </p15:clr>
        </p15:guide>
        <p15:guide id="16" pos="6336">
          <p15:clr>
            <a:srgbClr val="F26B43"/>
          </p15:clr>
        </p15:guide>
        <p15:guide id="17" pos="6456">
          <p15:clr>
            <a:srgbClr val="F26B43"/>
          </p15:clr>
        </p15:guide>
        <p15:guide id="18" orient="horz" pos="3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10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4D4187-E82C-D04C-A0B5-BCE9D27C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F3E0C-41A1-7940-8357-0ACF1A186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 lorem ipsum dolor </a:t>
            </a:r>
            <a:r>
              <a:rPr lang="en-US" dirty="0" err="1"/>
              <a:t>consecture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53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Wingdings" pitchFamily="2" charset="2"/>
        <a:buChar char="§"/>
        <a:defRPr sz="2800" kern="1200">
          <a:solidFill>
            <a:schemeClr val="bg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2400" kern="1200">
          <a:solidFill>
            <a:schemeClr val="bg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2000" kern="1200">
          <a:solidFill>
            <a:schemeClr val="bg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bg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bg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60">
          <p15:clr>
            <a:srgbClr val="F26B43"/>
          </p15:clr>
        </p15:guide>
        <p15:guide id="2" pos="3888">
          <p15:clr>
            <a:srgbClr val="F26B43"/>
          </p15:clr>
        </p15:guide>
        <p15:guide id="3" pos="3768">
          <p15:clr>
            <a:srgbClr val="F26B43"/>
          </p15:clr>
        </p15:guide>
        <p15:guide id="4" pos="3048">
          <p15:clr>
            <a:srgbClr val="F26B43"/>
          </p15:clr>
        </p15:guide>
        <p15:guide id="5" pos="2928">
          <p15:clr>
            <a:srgbClr val="F26B43"/>
          </p15:clr>
        </p15:guide>
        <p15:guide id="6" pos="2184">
          <p15:clr>
            <a:srgbClr val="F26B43"/>
          </p15:clr>
        </p15:guide>
        <p15:guide id="7" pos="2064">
          <p15:clr>
            <a:srgbClr val="F26B43"/>
          </p15:clr>
        </p15:guide>
        <p15:guide id="8" pos="1320">
          <p15:clr>
            <a:srgbClr val="F26B43"/>
          </p15:clr>
        </p15:guide>
        <p15:guide id="9" pos="1200">
          <p15:clr>
            <a:srgbClr val="F26B43"/>
          </p15:clr>
        </p15:guide>
        <p15:guide id="10" pos="480">
          <p15:clr>
            <a:srgbClr val="F26B43"/>
          </p15:clr>
        </p15:guide>
        <p15:guide id="11" pos="7200">
          <p15:clr>
            <a:srgbClr val="F26B43"/>
          </p15:clr>
        </p15:guide>
        <p15:guide id="12" pos="4632">
          <p15:clr>
            <a:srgbClr val="F26B43"/>
          </p15:clr>
        </p15:guide>
        <p15:guide id="13" pos="4752">
          <p15:clr>
            <a:srgbClr val="F26B43"/>
          </p15:clr>
        </p15:guide>
        <p15:guide id="14" pos="5472">
          <p15:clr>
            <a:srgbClr val="F26B43"/>
          </p15:clr>
        </p15:guide>
        <p15:guide id="15" pos="5592">
          <p15:clr>
            <a:srgbClr val="F26B43"/>
          </p15:clr>
        </p15:guide>
        <p15:guide id="16" pos="6336">
          <p15:clr>
            <a:srgbClr val="F26B43"/>
          </p15:clr>
        </p15:guide>
        <p15:guide id="17" pos="6456">
          <p15:clr>
            <a:srgbClr val="F26B43"/>
          </p15:clr>
        </p15:guide>
        <p15:guide id="18" orient="horz" pos="36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876DCF1-11B7-9145-9B05-D5D290065213}"/>
              </a:ext>
            </a:extLst>
          </p:cNvPr>
          <p:cNvSpPr/>
          <p:nvPr userDrawn="1"/>
        </p:nvSpPr>
        <p:spPr>
          <a:xfrm>
            <a:off x="0" y="3132083"/>
            <a:ext cx="12192000" cy="2695253"/>
          </a:xfrm>
          <a:prstGeom prst="rect">
            <a:avLst/>
          </a:prstGeom>
          <a:solidFill>
            <a:schemeClr val="bg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A6D00B-8D4B-8543-8DEF-032DD25B71A9}"/>
              </a:ext>
            </a:extLst>
          </p:cNvPr>
          <p:cNvSpPr/>
          <p:nvPr userDrawn="1"/>
        </p:nvSpPr>
        <p:spPr>
          <a:xfrm>
            <a:off x="0" y="-26615"/>
            <a:ext cx="12192000" cy="3270324"/>
          </a:xfrm>
          <a:prstGeom prst="rect">
            <a:avLst/>
          </a:prstGeom>
          <a:solidFill>
            <a:srgbClr val="11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DFE89D-B5C0-AD44-827D-E554F542E6E7}"/>
              </a:ext>
            </a:extLst>
          </p:cNvPr>
          <p:cNvSpPr/>
          <p:nvPr userDrawn="1"/>
        </p:nvSpPr>
        <p:spPr>
          <a:xfrm>
            <a:off x="0" y="5809129"/>
            <a:ext cx="12192000" cy="1058732"/>
          </a:xfrm>
          <a:prstGeom prst="rect">
            <a:avLst/>
          </a:prstGeom>
          <a:solidFill>
            <a:srgbClr val="E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A3D0E9-5D51-1D41-A252-4855E69BD85C}"/>
              </a:ext>
            </a:extLst>
          </p:cNvPr>
          <p:cNvSpPr/>
          <p:nvPr userDrawn="1"/>
        </p:nvSpPr>
        <p:spPr>
          <a:xfrm>
            <a:off x="0" y="157655"/>
            <a:ext cx="12013324" cy="67111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4D4187-E82C-D04C-A0B5-BCE9D27C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590570"/>
            <a:ext cx="10692299" cy="1290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F3E0C-41A1-7940-8357-0ACF1A186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999" y="2051069"/>
            <a:ext cx="10692299" cy="4235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 lorem ipsum dolor </a:t>
            </a:r>
            <a:r>
              <a:rPr lang="en-US" dirty="0" err="1"/>
              <a:t>consecture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12">
            <a:extLst>
              <a:ext uri="{FF2B5EF4-FFF2-40B4-BE49-F238E27FC236}">
                <a16:creationId xmlns:a16="http://schemas.microsoft.com/office/drawing/2014/main" id="{84CB0444-B3D4-5C4E-92A4-1C0B6A15A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9896" y="6402407"/>
            <a:ext cx="347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111111"/>
                </a:solidFill>
                <a:latin typeface="Helvetica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12" name="Google Shape;22;p38" descr="A close up of a sign&#10;&#10;Description automatically generated">
            <a:extLst>
              <a:ext uri="{FF2B5EF4-FFF2-40B4-BE49-F238E27FC236}">
                <a16:creationId xmlns:a16="http://schemas.microsoft.com/office/drawing/2014/main" id="{F292C70A-BBF1-9C41-88C1-CEBFE8AC6470}"/>
              </a:ext>
            </a:extLst>
          </p:cNvPr>
          <p:cNvPicPr preferRelativeResize="0"/>
          <p:nvPr userDrawn="1"/>
        </p:nvPicPr>
        <p:blipFill rotWithShape="1">
          <a:blip r:embed="rId38">
            <a:alphaModFix amt="25000"/>
          </a:blip>
          <a:srcRect/>
          <a:stretch/>
        </p:blipFill>
        <p:spPr>
          <a:xfrm>
            <a:off x="183000" y="6451834"/>
            <a:ext cx="950843" cy="24380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336515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  <p:sldLayoutId id="2147483774" r:id="rId23"/>
    <p:sldLayoutId id="2147483775" r:id="rId24"/>
    <p:sldLayoutId id="2147483776" r:id="rId25"/>
    <p:sldLayoutId id="2147483777" r:id="rId26"/>
    <p:sldLayoutId id="2147483778" r:id="rId27"/>
    <p:sldLayoutId id="2147483779" r:id="rId28"/>
    <p:sldLayoutId id="2147483780" r:id="rId29"/>
    <p:sldLayoutId id="2147483781" r:id="rId30"/>
    <p:sldLayoutId id="2147483782" r:id="rId31"/>
    <p:sldLayoutId id="2147483783" r:id="rId32"/>
    <p:sldLayoutId id="2147483784" r:id="rId33"/>
    <p:sldLayoutId id="2147483785" r:id="rId34"/>
    <p:sldLayoutId id="2147483786" r:id="rId35"/>
    <p:sldLayoutId id="2147483787" r:id="rId3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60">
          <p15:clr>
            <a:srgbClr val="F26B43"/>
          </p15:clr>
        </p15:guide>
        <p15:guide id="2" pos="3888">
          <p15:clr>
            <a:srgbClr val="F26B43"/>
          </p15:clr>
        </p15:guide>
        <p15:guide id="3" pos="3768">
          <p15:clr>
            <a:srgbClr val="F26B43"/>
          </p15:clr>
        </p15:guide>
        <p15:guide id="4" pos="3048">
          <p15:clr>
            <a:srgbClr val="F26B43"/>
          </p15:clr>
        </p15:guide>
        <p15:guide id="5" pos="2928">
          <p15:clr>
            <a:srgbClr val="F26B43"/>
          </p15:clr>
        </p15:guide>
        <p15:guide id="6" pos="2184">
          <p15:clr>
            <a:srgbClr val="F26B43"/>
          </p15:clr>
        </p15:guide>
        <p15:guide id="7" pos="2064">
          <p15:clr>
            <a:srgbClr val="F26B43"/>
          </p15:clr>
        </p15:guide>
        <p15:guide id="8" pos="1320">
          <p15:clr>
            <a:srgbClr val="F26B43"/>
          </p15:clr>
        </p15:guide>
        <p15:guide id="9" pos="1200">
          <p15:clr>
            <a:srgbClr val="F26B43"/>
          </p15:clr>
        </p15:guide>
        <p15:guide id="10" pos="480">
          <p15:clr>
            <a:srgbClr val="F26B43"/>
          </p15:clr>
        </p15:guide>
        <p15:guide id="11" pos="7200">
          <p15:clr>
            <a:srgbClr val="F26B43"/>
          </p15:clr>
        </p15:guide>
        <p15:guide id="12" pos="4632">
          <p15:clr>
            <a:srgbClr val="F26B43"/>
          </p15:clr>
        </p15:guide>
        <p15:guide id="13" pos="4752">
          <p15:clr>
            <a:srgbClr val="F26B43"/>
          </p15:clr>
        </p15:guide>
        <p15:guide id="14" pos="5472">
          <p15:clr>
            <a:srgbClr val="F26B43"/>
          </p15:clr>
        </p15:guide>
        <p15:guide id="15" pos="5592">
          <p15:clr>
            <a:srgbClr val="F26B43"/>
          </p15:clr>
        </p15:guide>
        <p15:guide id="16" pos="6336">
          <p15:clr>
            <a:srgbClr val="F26B43"/>
          </p15:clr>
        </p15:guide>
        <p15:guide id="17" pos="6456">
          <p15:clr>
            <a:srgbClr val="F26B43"/>
          </p15:clr>
        </p15:guide>
        <p15:guide id="18" orient="horz" pos="36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4D4187-E82C-D04C-A0B5-BCE9D27C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71500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F3E0C-41A1-7940-8357-0ACF1A186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032000"/>
            <a:ext cx="10668000" cy="425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 lorem ipsum dolor </a:t>
            </a:r>
            <a:r>
              <a:rPr lang="en-US" dirty="0" err="1"/>
              <a:t>consecture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814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11111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Wingdings" pitchFamily="2" charset="2"/>
        <a:buChar char="§"/>
        <a:defRPr sz="2800" kern="1200">
          <a:solidFill>
            <a:srgbClr val="11111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2400" kern="1200">
          <a:solidFill>
            <a:srgbClr val="11111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2000" kern="1200">
          <a:solidFill>
            <a:srgbClr val="11111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1800" kern="1200">
          <a:solidFill>
            <a:srgbClr val="11111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Wingdings" pitchFamily="2" charset="2"/>
        <a:buChar char="§"/>
        <a:defRPr sz="1800" kern="1200">
          <a:solidFill>
            <a:srgbClr val="11111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60">
          <p15:clr>
            <a:srgbClr val="F26B43"/>
          </p15:clr>
        </p15:guide>
        <p15:guide id="2" pos="3888">
          <p15:clr>
            <a:srgbClr val="F26B43"/>
          </p15:clr>
        </p15:guide>
        <p15:guide id="3" pos="3768">
          <p15:clr>
            <a:srgbClr val="F26B43"/>
          </p15:clr>
        </p15:guide>
        <p15:guide id="4" pos="3048">
          <p15:clr>
            <a:srgbClr val="F26B43"/>
          </p15:clr>
        </p15:guide>
        <p15:guide id="5" pos="2928">
          <p15:clr>
            <a:srgbClr val="F26B43"/>
          </p15:clr>
        </p15:guide>
        <p15:guide id="6" pos="2184">
          <p15:clr>
            <a:srgbClr val="F26B43"/>
          </p15:clr>
        </p15:guide>
        <p15:guide id="7" pos="2064">
          <p15:clr>
            <a:srgbClr val="F26B43"/>
          </p15:clr>
        </p15:guide>
        <p15:guide id="8" pos="1320">
          <p15:clr>
            <a:srgbClr val="F26B43"/>
          </p15:clr>
        </p15:guide>
        <p15:guide id="9" pos="1200">
          <p15:clr>
            <a:srgbClr val="F26B43"/>
          </p15:clr>
        </p15:guide>
        <p15:guide id="10" pos="480">
          <p15:clr>
            <a:srgbClr val="F26B43"/>
          </p15:clr>
        </p15:guide>
        <p15:guide id="11" pos="7200">
          <p15:clr>
            <a:srgbClr val="F26B43"/>
          </p15:clr>
        </p15:guide>
        <p15:guide id="12" pos="4632">
          <p15:clr>
            <a:srgbClr val="F26B43"/>
          </p15:clr>
        </p15:guide>
        <p15:guide id="13" pos="4752">
          <p15:clr>
            <a:srgbClr val="F26B43"/>
          </p15:clr>
        </p15:guide>
        <p15:guide id="14" pos="5472">
          <p15:clr>
            <a:srgbClr val="F26B43"/>
          </p15:clr>
        </p15:guide>
        <p15:guide id="15" pos="5592">
          <p15:clr>
            <a:srgbClr val="F26B43"/>
          </p15:clr>
        </p15:guide>
        <p15:guide id="16" pos="6336">
          <p15:clr>
            <a:srgbClr val="F26B43"/>
          </p15:clr>
        </p15:guide>
        <p15:guide id="17" pos="6456">
          <p15:clr>
            <a:srgbClr val="F26B43"/>
          </p15:clr>
        </p15:guide>
        <p15:guide id="18" orient="horz" pos="3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FCA9C-9EFA-264C-A18A-EC57BCDB0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600737"/>
            <a:ext cx="5595257" cy="1955857"/>
          </a:xfrm>
        </p:spPr>
        <p:txBody>
          <a:bodyPr>
            <a:noAutofit/>
          </a:bodyPr>
          <a:lstStyle/>
          <a:p>
            <a:r>
              <a:rPr lang="en-US" dirty="0"/>
              <a:t>Retail Trends to Watch for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FCA17-BB4D-634F-BF3F-28FB093C08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3717867"/>
            <a:ext cx="1119217" cy="260008"/>
          </a:xfrm>
        </p:spPr>
        <p:txBody>
          <a:bodyPr/>
          <a:lstStyle/>
          <a:p>
            <a:r>
              <a:rPr lang="en-US" dirty="0"/>
              <a:t>December 2022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F282E68-2BAF-FE44-8426-213A6F25D976}"/>
              </a:ext>
            </a:extLst>
          </p:cNvPr>
          <p:cNvSpPr txBox="1">
            <a:spLocks/>
          </p:cNvSpPr>
          <p:nvPr/>
        </p:nvSpPr>
        <p:spPr>
          <a:xfrm>
            <a:off x="4366651" y="5444802"/>
            <a:ext cx="4089701" cy="456316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1" kern="1200">
                <a:solidFill>
                  <a:srgbClr val="77777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§"/>
              <a:defRPr sz="2400" kern="1200">
                <a:solidFill>
                  <a:srgbClr val="1111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§"/>
              <a:defRPr sz="2000" kern="1200">
                <a:solidFill>
                  <a:srgbClr val="1111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1111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1111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Andrew </a:t>
            </a:r>
            <a:r>
              <a:rPr lang="en-US" dirty="0" err="1">
                <a:solidFill>
                  <a:schemeClr val="tx1"/>
                </a:solidFill>
              </a:rPr>
              <a:t>Lipsman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Placeholder 7">
            <a:extLst>
              <a:ext uri="{FF2B5EF4-FFF2-40B4-BE49-F238E27FC236}">
                <a16:creationId xmlns:a16="http://schemas.microsoft.com/office/drawing/2014/main" id="{F580693F-F4C0-E446-B734-3D6E88A10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902" y="5452436"/>
            <a:ext cx="822960" cy="822960"/>
          </a:xfrm>
          <a:prstGeom prst="ellipse">
            <a:avLst/>
          </a:prstGeom>
          <a:ln w="12700">
            <a:solidFill>
              <a:srgbClr val="777777"/>
            </a:solidFill>
          </a:ln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08C8C95-3D98-5740-A77F-C3B036F12124}"/>
              </a:ext>
            </a:extLst>
          </p:cNvPr>
          <p:cNvSpPr txBox="1">
            <a:spLocks/>
          </p:cNvSpPr>
          <p:nvPr/>
        </p:nvSpPr>
        <p:spPr>
          <a:xfrm>
            <a:off x="4353932" y="4411388"/>
            <a:ext cx="4089701" cy="456316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1" kern="1200">
                <a:solidFill>
                  <a:srgbClr val="77777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§"/>
              <a:defRPr sz="2400" kern="1200">
                <a:solidFill>
                  <a:srgbClr val="1111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§"/>
              <a:defRPr sz="2000" kern="1200">
                <a:solidFill>
                  <a:srgbClr val="1111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1111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1111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Suzy </a:t>
            </a:r>
            <a:r>
              <a:rPr lang="en-US" dirty="0" err="1">
                <a:solidFill>
                  <a:schemeClr val="tx1"/>
                </a:solidFill>
              </a:rPr>
              <a:t>Davidkhanian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4CAF372-D059-AC41-BAD5-F356D5FB6201}"/>
              </a:ext>
            </a:extLst>
          </p:cNvPr>
          <p:cNvSpPr txBox="1">
            <a:spLocks/>
          </p:cNvSpPr>
          <p:nvPr/>
        </p:nvSpPr>
        <p:spPr>
          <a:xfrm>
            <a:off x="4353932" y="4737210"/>
            <a:ext cx="4089701" cy="456316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None/>
              <a:defRPr sz="2000" b="0" kern="1200">
                <a:solidFill>
                  <a:srgbClr val="77777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§"/>
              <a:defRPr sz="2400" kern="1200">
                <a:solidFill>
                  <a:srgbClr val="1111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§"/>
              <a:defRPr sz="2000" kern="1200">
                <a:solidFill>
                  <a:srgbClr val="1111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1111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1111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/>
              <a:t>Principal</a:t>
            </a:r>
            <a:r>
              <a:rPr lang="en-US" sz="1800">
                <a:solidFill>
                  <a:schemeClr val="tx1"/>
                </a:solidFill>
              </a:rPr>
              <a:t> </a:t>
            </a:r>
            <a:r>
              <a:rPr lang="en-US" sz="1900"/>
              <a:t>Analyst</a:t>
            </a:r>
          </a:p>
        </p:txBody>
      </p:sp>
      <p:pic>
        <p:nvPicPr>
          <p:cNvPr id="13" name="Picture Placeholder 5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77705C3E-D1E1-024D-8BEA-686589E91E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595" b="20595"/>
          <a:stretch>
            <a:fillRect/>
          </a:stretch>
        </p:blipFill>
        <p:spPr>
          <a:xfrm>
            <a:off x="3450433" y="4398809"/>
            <a:ext cx="820043" cy="822960"/>
          </a:xfrm>
          <a:prstGeom prst="ellipse">
            <a:avLst/>
          </a:prstGeom>
          <a:ln w="12700">
            <a:solidFill>
              <a:srgbClr val="777777"/>
            </a:solidFill>
          </a:ln>
        </p:spPr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1F288D3-73B0-074B-81B7-B550DE01B2DB}"/>
              </a:ext>
            </a:extLst>
          </p:cNvPr>
          <p:cNvSpPr txBox="1">
            <a:spLocks/>
          </p:cNvSpPr>
          <p:nvPr/>
        </p:nvSpPr>
        <p:spPr>
          <a:xfrm>
            <a:off x="4366651" y="5793332"/>
            <a:ext cx="4089701" cy="456316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None/>
              <a:defRPr sz="2000" b="0" kern="1200">
                <a:solidFill>
                  <a:srgbClr val="77777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§"/>
              <a:defRPr sz="2400" kern="1200">
                <a:solidFill>
                  <a:srgbClr val="1111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§"/>
              <a:defRPr sz="2000" kern="1200">
                <a:solidFill>
                  <a:srgbClr val="1111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1111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1111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/>
              <a:t>Principal</a:t>
            </a:r>
            <a:r>
              <a:rPr lang="en-US" sz="1800">
                <a:solidFill>
                  <a:schemeClr val="tx1"/>
                </a:solidFill>
              </a:rPr>
              <a:t> </a:t>
            </a:r>
            <a:r>
              <a:rPr lang="en-US" sz="1900"/>
              <a:t>Analyst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90D2160-7F98-26B7-EDBC-B348C0330A5C}"/>
              </a:ext>
            </a:extLst>
          </p:cNvPr>
          <p:cNvSpPr txBox="1">
            <a:spLocks/>
          </p:cNvSpPr>
          <p:nvPr/>
        </p:nvSpPr>
        <p:spPr>
          <a:xfrm>
            <a:off x="1246323" y="5444802"/>
            <a:ext cx="4089701" cy="456316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Blake </a:t>
            </a:r>
            <a:r>
              <a:rPr lang="en-US" dirty="0" err="1">
                <a:solidFill>
                  <a:srgbClr val="111111"/>
                </a:solidFill>
              </a:rPr>
              <a:t>Droesch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1D78DC7-6B86-8401-1592-4CC35649405B}"/>
              </a:ext>
            </a:extLst>
          </p:cNvPr>
          <p:cNvSpPr txBox="1">
            <a:spLocks/>
          </p:cNvSpPr>
          <p:nvPr/>
        </p:nvSpPr>
        <p:spPr>
          <a:xfrm>
            <a:off x="1246323" y="5793332"/>
            <a:ext cx="4089701" cy="456316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None/>
              <a:defRPr sz="2000" b="0" kern="1200">
                <a:solidFill>
                  <a:srgbClr val="77777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Senior Analyst </a:t>
            </a:r>
          </a:p>
        </p:txBody>
      </p:sp>
      <p:pic>
        <p:nvPicPr>
          <p:cNvPr id="9" name="Picture Placeholder 7">
            <a:extLst>
              <a:ext uri="{FF2B5EF4-FFF2-40B4-BE49-F238E27FC236}">
                <a16:creationId xmlns:a16="http://schemas.microsoft.com/office/drawing/2014/main" id="{F0F40E6C-1797-FA14-9622-72674C97F4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6849" y="5406135"/>
            <a:ext cx="822960" cy="915562"/>
          </a:xfrm>
          <a:prstGeom prst="ellipse">
            <a:avLst/>
          </a:prstGeom>
          <a:ln w="12700">
            <a:noFill/>
          </a:ln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2A8B480-DF39-EB28-64B9-2F5594FF58E9}"/>
              </a:ext>
            </a:extLst>
          </p:cNvPr>
          <p:cNvSpPr txBox="1">
            <a:spLocks/>
          </p:cNvSpPr>
          <p:nvPr/>
        </p:nvSpPr>
        <p:spPr>
          <a:xfrm>
            <a:off x="1259826" y="4411388"/>
            <a:ext cx="4089701" cy="456316"/>
          </a:xfrm>
          <a:prstGeom prst="rect">
            <a:avLst/>
          </a:prstGeom>
        </p:spPr>
        <p:txBody>
          <a:bodyPr vert="horz" wrap="square" lIns="0" tIns="45720" rIns="0" bIns="45720" rtlCol="0" anchor="b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Sky </a:t>
            </a:r>
            <a:r>
              <a:rPr lang="en-US" dirty="0" err="1"/>
              <a:t>Canaves</a:t>
            </a:r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5D14735-E2EF-994D-3870-E58910967825}"/>
              </a:ext>
            </a:extLst>
          </p:cNvPr>
          <p:cNvSpPr txBox="1">
            <a:spLocks/>
          </p:cNvSpPr>
          <p:nvPr/>
        </p:nvSpPr>
        <p:spPr>
          <a:xfrm>
            <a:off x="1259826" y="4737210"/>
            <a:ext cx="4089701" cy="456316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None/>
              <a:defRPr sz="2000" b="0" kern="1200">
                <a:solidFill>
                  <a:srgbClr val="77777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Senior Analyst </a:t>
            </a:r>
          </a:p>
        </p:txBody>
      </p:sp>
      <p:pic>
        <p:nvPicPr>
          <p:cNvPr id="25" name="Picture Placeholder 9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7BF85B04-6E11-1CC9-85C8-5481751AB47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/>
          <a:srcRect t="318" b="318"/>
          <a:stretch>
            <a:fillRect/>
          </a:stretch>
        </p:blipFill>
        <p:spPr>
          <a:xfrm>
            <a:off x="310972" y="4417677"/>
            <a:ext cx="874713" cy="877824"/>
          </a:xfrm>
        </p:spPr>
      </p:pic>
    </p:spTree>
    <p:extLst>
      <p:ext uri="{BB962C8B-B14F-4D97-AF65-F5344CB8AC3E}">
        <p14:creationId xmlns:p14="http://schemas.microsoft.com/office/powerpoint/2010/main" val="1934714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90B72-07B3-634B-A447-D3D26231B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249" y="387275"/>
            <a:ext cx="5050970" cy="1312433"/>
          </a:xfrm>
        </p:spPr>
        <p:txBody>
          <a:bodyPr>
            <a:normAutofit fontScale="90000"/>
          </a:bodyPr>
          <a:lstStyle/>
          <a:p>
            <a:r>
              <a:rPr lang="en-US" dirty="0"/>
              <a:t>Gen Z’s Social Commerce Habits Are Shaped by Chinese Players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D43D1-4043-B847-B862-5C20A36FDD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1" y="2882755"/>
            <a:ext cx="4845170" cy="325063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TikTok gains ground as a platform for </a:t>
            </a:r>
            <a:r>
              <a:rPr lang="en-US" sz="1600" b="1" dirty="0">
                <a:solidFill>
                  <a:srgbClr val="FF0000"/>
                </a:solidFill>
              </a:rPr>
              <a:t>product discovery </a:t>
            </a:r>
            <a:r>
              <a:rPr lang="en-US" sz="1600" dirty="0">
                <a:solidFill>
                  <a:schemeClr val="tx1"/>
                </a:solidFill>
              </a:rPr>
              <a:t>and search—</a:t>
            </a:r>
            <a:r>
              <a:rPr lang="en-US" sz="1600" b="1" dirty="0">
                <a:solidFill>
                  <a:srgbClr val="FF0000"/>
                </a:solidFill>
              </a:rPr>
              <a:t>#</a:t>
            </a:r>
            <a:r>
              <a:rPr lang="en-US" sz="1600" b="1" dirty="0" err="1">
                <a:solidFill>
                  <a:srgbClr val="FF0000"/>
                </a:solidFill>
              </a:rPr>
              <a:t>TikTokMadeMeBuyIt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has nearly 32 billion video views to 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US launch of </a:t>
            </a:r>
            <a:r>
              <a:rPr lang="en-US" sz="1600" b="1" dirty="0">
                <a:solidFill>
                  <a:srgbClr val="FF0000"/>
                </a:solidFill>
              </a:rPr>
              <a:t>TikTok Shop </a:t>
            </a:r>
            <a:r>
              <a:rPr lang="en-US" sz="1600" dirty="0">
                <a:solidFill>
                  <a:schemeClr val="tx1"/>
                </a:solidFill>
              </a:rPr>
              <a:t>will bring livestreaming and algorithm-driven commerce to the viral video platform.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Chinese players like </a:t>
            </a:r>
            <a:r>
              <a:rPr lang="en-US" sz="1600" b="1" dirty="0" err="1">
                <a:solidFill>
                  <a:srgbClr val="FF0000"/>
                </a:solidFill>
              </a:rPr>
              <a:t>Shein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rgbClr val="FF0000"/>
                </a:solidFill>
              </a:rPr>
              <a:t>Pinduoduo</a:t>
            </a:r>
            <a:r>
              <a:rPr lang="en-US" sz="1600" dirty="0">
                <a:solidFill>
                  <a:schemeClr val="tx1"/>
                </a:solidFill>
              </a:rPr>
              <a:t>, and </a:t>
            </a:r>
            <a:r>
              <a:rPr lang="en-US" sz="1600" b="1" dirty="0">
                <a:solidFill>
                  <a:srgbClr val="FF0000"/>
                </a:solidFill>
              </a:rPr>
              <a:t>AliExpress</a:t>
            </a:r>
            <a:r>
              <a:rPr lang="en-US" sz="1600" dirty="0">
                <a:solidFill>
                  <a:schemeClr val="tx1"/>
                </a:solidFill>
              </a:rPr>
              <a:t> make inroads with trend-seeking and budget conscious US shoppers.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33DC6D8-B1D6-CF4A-A64D-55E7666C72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1" y="2107627"/>
            <a:ext cx="4961466" cy="646331"/>
          </a:xfrm>
        </p:spPr>
        <p:txBody>
          <a:bodyPr/>
          <a:lstStyle/>
          <a:p>
            <a:r>
              <a:rPr lang="en-US" dirty="0"/>
              <a:t>TikTok’s strong Gen Z appeal will fuel adoption of new shopping habits.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EA577139-5BC0-987C-A7DF-6E11DE975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176" y="1054390"/>
            <a:ext cx="5706551" cy="424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29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90B72-07B3-634B-A447-D3D26231B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188615"/>
            <a:ext cx="5050970" cy="1325563"/>
          </a:xfrm>
        </p:spPr>
        <p:txBody>
          <a:bodyPr>
            <a:normAutofit/>
          </a:bodyPr>
          <a:lstStyle/>
          <a:p>
            <a:r>
              <a:rPr lang="en-US" dirty="0"/>
              <a:t>Return Policies Make or Break Retail Loyalty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D43D1-4043-B847-B862-5C20A36FDD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1" y="3174992"/>
            <a:ext cx="4845170" cy="265970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Walmart, Target, and Overstock are expanding return options to include </a:t>
            </a:r>
            <a:r>
              <a:rPr lang="en-US" sz="1600" b="1" dirty="0">
                <a:solidFill>
                  <a:schemeClr val="accent1"/>
                </a:solidFill>
              </a:rPr>
              <a:t>at-home pickup </a:t>
            </a:r>
            <a:r>
              <a:rPr lang="en-US" sz="1600" dirty="0">
                <a:solidFill>
                  <a:schemeClr val="tx1"/>
                </a:solidFill>
              </a:rPr>
              <a:t>and </a:t>
            </a:r>
            <a:r>
              <a:rPr lang="en-US" sz="1600" b="1" dirty="0">
                <a:solidFill>
                  <a:schemeClr val="accent1"/>
                </a:solidFill>
              </a:rPr>
              <a:t>click-and-collect</a:t>
            </a:r>
            <a:r>
              <a:rPr lang="en-US" sz="1600" dirty="0">
                <a:solidFill>
                  <a:schemeClr val="accent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return options.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At the same time, many retailers have ended free return policies.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Will this be a </a:t>
            </a:r>
            <a:r>
              <a:rPr lang="en-US" sz="1600" b="1" dirty="0">
                <a:solidFill>
                  <a:schemeClr val="accent1"/>
                </a:solidFill>
              </a:rPr>
              <a:t>new opportunity for delivery companies </a:t>
            </a:r>
            <a:r>
              <a:rPr lang="en-US" sz="1600" dirty="0">
                <a:solidFill>
                  <a:schemeClr val="tx1"/>
                </a:solidFill>
              </a:rPr>
              <a:t>like </a:t>
            </a:r>
            <a:r>
              <a:rPr lang="en-US" sz="1600" dirty="0" err="1">
                <a:solidFill>
                  <a:schemeClr val="tx1"/>
                </a:solidFill>
              </a:rPr>
              <a:t>DoorDash</a:t>
            </a:r>
            <a:r>
              <a:rPr lang="en-US" sz="1600" dirty="0">
                <a:solidFill>
                  <a:schemeClr val="tx1"/>
                </a:solidFill>
              </a:rPr>
              <a:t>, Uber, and Instacart?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33DC6D8-B1D6-CF4A-A64D-55E7666C72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1" y="2378876"/>
            <a:ext cx="4961466" cy="646331"/>
          </a:xfrm>
        </p:spPr>
        <p:txBody>
          <a:bodyPr/>
          <a:lstStyle/>
          <a:p>
            <a:r>
              <a:rPr lang="en-US" dirty="0"/>
              <a:t>The reverse last mile will be a focal point in reducing friction around returns.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65B24DD7-2760-1723-8C33-75619E0B8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556" y="233812"/>
            <a:ext cx="3777047" cy="649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02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90B72-07B3-634B-A447-D3D26231B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524854"/>
            <a:ext cx="533399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 Tale of Two Consumers: Mid-Tier Brands Face Uphill Battle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D43D1-4043-B847-B862-5C20A36FDD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1" y="3045346"/>
            <a:ext cx="4845170" cy="258275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Mid-tier brands </a:t>
            </a:r>
            <a:r>
              <a:rPr lang="en-US" sz="1600" b="1" dirty="0">
                <a:solidFill>
                  <a:srgbClr val="FF0000"/>
                </a:solidFill>
              </a:rPr>
              <a:t>Macy’s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and </a:t>
            </a:r>
            <a:r>
              <a:rPr lang="en-US" sz="1600" b="1" dirty="0">
                <a:solidFill>
                  <a:srgbClr val="FF0000"/>
                </a:solidFill>
              </a:rPr>
              <a:t>Kohl’s</a:t>
            </a:r>
            <a:r>
              <a:rPr lang="en-US" sz="1600" dirty="0">
                <a:solidFill>
                  <a:schemeClr val="tx1"/>
                </a:solidFill>
              </a:rPr>
              <a:t> reported soft sales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Meanwhile, discount and dollar stores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are seeing increases in foot traffic and growing their fleet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On the other hand, wealthy consumers are fueling a boom in the luxury market. </a:t>
            </a:r>
            <a:r>
              <a:rPr lang="en-US" sz="1600" b="1" dirty="0">
                <a:solidFill>
                  <a:srgbClr val="FF0000"/>
                </a:solidFill>
              </a:rPr>
              <a:t>Neiman Marcus Group</a:t>
            </a:r>
            <a:r>
              <a:rPr lang="en-US" sz="1600" dirty="0">
                <a:solidFill>
                  <a:schemeClr val="tx1"/>
                </a:solidFill>
              </a:rPr>
              <a:t> reporting that 70% of its stores had their highest revenue in 10 years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33DC6D8-B1D6-CF4A-A64D-55E7666C72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1" y="2111946"/>
            <a:ext cx="4961466" cy="923330"/>
          </a:xfrm>
        </p:spPr>
        <p:txBody>
          <a:bodyPr/>
          <a:lstStyle/>
          <a:p>
            <a:r>
              <a:rPr lang="en-US" dirty="0"/>
              <a:t>Brands and retailers that try to be everything to everyone will suffer as loyalty wanes.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6952091-E6AC-94EC-B2C1-3AB0A1E45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831" y="942975"/>
            <a:ext cx="4446072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951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90B72-07B3-634B-A447-D3D26231B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19" y="626529"/>
            <a:ext cx="570653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Retail Media Is Ready to Disrupt the $70 Billion Linear TV Ad Market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D43D1-4043-B847-B862-5C20A36FDD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1360" y="3174992"/>
            <a:ext cx="5225811" cy="228729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Amazon</a:t>
            </a:r>
            <a:r>
              <a:rPr lang="en-US" sz="1600" dirty="0">
                <a:solidFill>
                  <a:schemeClr val="tx1"/>
                </a:solidFill>
              </a:rPr>
              <a:t> Thursday Night Football advances down the field. Prime Video will host the first Black Friday NFL game in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Walmart</a:t>
            </a:r>
            <a:r>
              <a:rPr lang="en-US" sz="1600" dirty="0">
                <a:solidFill>
                  <a:schemeClr val="tx1"/>
                </a:solidFill>
              </a:rPr>
              <a:t>’s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partnerships with </a:t>
            </a:r>
            <a:r>
              <a:rPr lang="en-US" sz="1600" b="1" dirty="0">
                <a:solidFill>
                  <a:srgbClr val="FF0000"/>
                </a:solidFill>
              </a:rPr>
              <a:t>The Trade Desk </a:t>
            </a:r>
            <a:r>
              <a:rPr lang="en-US" sz="1600" dirty="0">
                <a:solidFill>
                  <a:schemeClr val="tx1"/>
                </a:solidFill>
              </a:rPr>
              <a:t>and </a:t>
            </a:r>
            <a:r>
              <a:rPr lang="en-US" sz="1600" b="1" dirty="0">
                <a:solidFill>
                  <a:srgbClr val="FF0000"/>
                </a:solidFill>
              </a:rPr>
              <a:t>Paramount+</a:t>
            </a:r>
            <a:r>
              <a:rPr lang="en-US" sz="1600" dirty="0">
                <a:solidFill>
                  <a:schemeClr val="tx1"/>
                </a:solidFill>
              </a:rPr>
              <a:t> promise data-powered CTV inventory.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Kroger</a:t>
            </a:r>
            <a:r>
              <a:rPr lang="en-US" sz="1600" dirty="0">
                <a:solidFill>
                  <a:schemeClr val="tx1"/>
                </a:solidFill>
              </a:rPr>
              <a:t>’s</a:t>
            </a:r>
            <a:r>
              <a:rPr lang="en-US" sz="1600" b="1" dirty="0">
                <a:solidFill>
                  <a:srgbClr val="FF0000"/>
                </a:solidFill>
              </a:rPr>
              <a:t> Roku</a:t>
            </a:r>
            <a:r>
              <a:rPr lang="en-US" sz="1600" dirty="0">
                <a:solidFill>
                  <a:schemeClr val="tx1"/>
                </a:solidFill>
              </a:rPr>
              <a:t> partnership proves the power of closed-loop attribution for TV ads.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33DC6D8-B1D6-CF4A-A64D-55E7666C72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360" y="2031743"/>
            <a:ext cx="5342104" cy="923330"/>
          </a:xfrm>
        </p:spPr>
        <p:txBody>
          <a:bodyPr/>
          <a:lstStyle/>
          <a:p>
            <a:r>
              <a:rPr lang="en-US" dirty="0"/>
              <a:t>Retail media moves aggressively into streaming TV; off-site retail media ad spend growth will more than double on-site.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6BC274-8BB8-1AF6-C4B4-A579027FC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35" y="925974"/>
            <a:ext cx="5342105" cy="500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563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90B72-07B3-634B-A447-D3D26231B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524854"/>
            <a:ext cx="533399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Profitability Requirements Puts Pressure </a:t>
            </a:r>
            <a:r>
              <a:rPr lang="en-US"/>
              <a:t>on Brands’ </a:t>
            </a:r>
            <a:r>
              <a:rPr lang="en-US" dirty="0"/>
              <a:t>Business Models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D43D1-4043-B847-B862-5C20A36FDD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1" y="3045346"/>
            <a:ext cx="4845170" cy="28782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E91019"/>
                </a:solidFill>
              </a:rPr>
              <a:t>Increase (wholesale) distribution: </a:t>
            </a:r>
            <a:r>
              <a:rPr lang="en-US" sz="1600" dirty="0">
                <a:solidFill>
                  <a:schemeClr val="tx1"/>
                </a:solidFill>
              </a:rPr>
              <a:t>Along with creating wider reach, increased distribution points spreads inventory liability.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E91019"/>
                </a:solidFill>
              </a:rPr>
              <a:t>Increase scope: </a:t>
            </a:r>
            <a:r>
              <a:rPr lang="en-US" sz="1600" dirty="0">
                <a:solidFill>
                  <a:schemeClr val="tx1"/>
                </a:solidFill>
              </a:rPr>
              <a:t>Brands can no longer focus only on the core product or originally intended consumer.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E91019"/>
                </a:solidFill>
              </a:rPr>
              <a:t>Increase footprint: </a:t>
            </a:r>
            <a:r>
              <a:rPr lang="en-US" sz="1600" dirty="0">
                <a:solidFill>
                  <a:schemeClr val="tx1"/>
                </a:solidFill>
              </a:rPr>
              <a:t>Brands continue to open or reimagine stores as physical retail drives sales and discover.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33DC6D8-B1D6-CF4A-A64D-55E7666C72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1" y="1986216"/>
            <a:ext cx="4961466" cy="923330"/>
          </a:xfrm>
        </p:spPr>
        <p:txBody>
          <a:bodyPr/>
          <a:lstStyle/>
          <a:p>
            <a:r>
              <a:rPr lang="en-US" dirty="0"/>
              <a:t>Sales strategies mixing direct-to-consumer with wholesale channels online and offline will prevail.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48CC92-6B21-494E-A759-82EF4A96C1C8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11111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1B081C3-A2D7-E416-193C-6CAC53EE0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319" y="1232704"/>
            <a:ext cx="5458203" cy="439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061979"/>
      </p:ext>
    </p:extLst>
  </p:cSld>
  <p:clrMapOvr>
    <a:masterClrMapping/>
  </p:clrMapOvr>
</p:sld>
</file>

<file path=ppt/theme/theme1.xml><?xml version="1.0" encoding="utf-8"?>
<a:theme xmlns:a="http://schemas.openxmlformats.org/drawingml/2006/main" name="01_Custom Design">
  <a:themeElements>
    <a:clrScheme name="Insier Intelligence">
      <a:dk1>
        <a:srgbClr val="000000"/>
      </a:dk1>
      <a:lt1>
        <a:srgbClr val="FFFFFF"/>
      </a:lt1>
      <a:dk2>
        <a:srgbClr val="000000"/>
      </a:dk2>
      <a:lt2>
        <a:srgbClr val="EBEBEB"/>
      </a:lt2>
      <a:accent1>
        <a:srgbClr val="E91019"/>
      </a:accent1>
      <a:accent2>
        <a:srgbClr val="111111"/>
      </a:accent2>
      <a:accent3>
        <a:srgbClr val="777777"/>
      </a:accent3>
      <a:accent4>
        <a:srgbClr val="007EFF"/>
      </a:accent4>
      <a:accent5>
        <a:srgbClr val="EBEBEB"/>
      </a:accent5>
      <a:accent6>
        <a:srgbClr val="E91019"/>
      </a:accent6>
      <a:hlink>
        <a:srgbClr val="007EFF"/>
      </a:hlink>
      <a:folHlink>
        <a:srgbClr val="77777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Custom Design">
  <a:themeElements>
    <a:clrScheme name="Insier Intelligence">
      <a:dk1>
        <a:srgbClr val="000000"/>
      </a:dk1>
      <a:lt1>
        <a:srgbClr val="FFFFFF"/>
      </a:lt1>
      <a:dk2>
        <a:srgbClr val="000000"/>
      </a:dk2>
      <a:lt2>
        <a:srgbClr val="EBEBEB"/>
      </a:lt2>
      <a:accent1>
        <a:srgbClr val="E91019"/>
      </a:accent1>
      <a:accent2>
        <a:srgbClr val="111111"/>
      </a:accent2>
      <a:accent3>
        <a:srgbClr val="777777"/>
      </a:accent3>
      <a:accent4>
        <a:srgbClr val="007EFF"/>
      </a:accent4>
      <a:accent5>
        <a:srgbClr val="EBEBEB"/>
      </a:accent5>
      <a:accent6>
        <a:srgbClr val="E91019"/>
      </a:accent6>
      <a:hlink>
        <a:srgbClr val="007EFF"/>
      </a:hlink>
      <a:folHlink>
        <a:srgbClr val="77777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2_Custom Design">
  <a:themeElements>
    <a:clrScheme name="Insier Intelligence">
      <a:dk1>
        <a:srgbClr val="000000"/>
      </a:dk1>
      <a:lt1>
        <a:srgbClr val="FFFFFF"/>
      </a:lt1>
      <a:dk2>
        <a:srgbClr val="000000"/>
      </a:dk2>
      <a:lt2>
        <a:srgbClr val="EBEBEB"/>
      </a:lt2>
      <a:accent1>
        <a:srgbClr val="E91019"/>
      </a:accent1>
      <a:accent2>
        <a:srgbClr val="111111"/>
      </a:accent2>
      <a:accent3>
        <a:srgbClr val="777777"/>
      </a:accent3>
      <a:accent4>
        <a:srgbClr val="007EFF"/>
      </a:accent4>
      <a:accent5>
        <a:srgbClr val="EBEBEB"/>
      </a:accent5>
      <a:accent6>
        <a:srgbClr val="E91019"/>
      </a:accent6>
      <a:hlink>
        <a:srgbClr val="007EFF"/>
      </a:hlink>
      <a:folHlink>
        <a:srgbClr val="77777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03_Custom Design">
  <a:themeElements>
    <a:clrScheme name="Insier Intelligence">
      <a:dk1>
        <a:srgbClr val="000000"/>
      </a:dk1>
      <a:lt1>
        <a:srgbClr val="FFFFFF"/>
      </a:lt1>
      <a:dk2>
        <a:srgbClr val="000000"/>
      </a:dk2>
      <a:lt2>
        <a:srgbClr val="EBEBEB"/>
      </a:lt2>
      <a:accent1>
        <a:srgbClr val="E91019"/>
      </a:accent1>
      <a:accent2>
        <a:srgbClr val="111111"/>
      </a:accent2>
      <a:accent3>
        <a:srgbClr val="777777"/>
      </a:accent3>
      <a:accent4>
        <a:srgbClr val="007EFF"/>
      </a:accent4>
      <a:accent5>
        <a:srgbClr val="EBEBEB"/>
      </a:accent5>
      <a:accent6>
        <a:srgbClr val="E91019"/>
      </a:accent6>
      <a:hlink>
        <a:srgbClr val="007EFF"/>
      </a:hlink>
      <a:folHlink>
        <a:srgbClr val="77777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04_Custom Design">
  <a:themeElements>
    <a:clrScheme name="Insier Intelligence">
      <a:dk1>
        <a:srgbClr val="000000"/>
      </a:dk1>
      <a:lt1>
        <a:srgbClr val="FFFFFF"/>
      </a:lt1>
      <a:dk2>
        <a:srgbClr val="000000"/>
      </a:dk2>
      <a:lt2>
        <a:srgbClr val="EBEBEB"/>
      </a:lt2>
      <a:accent1>
        <a:srgbClr val="E91019"/>
      </a:accent1>
      <a:accent2>
        <a:srgbClr val="111111"/>
      </a:accent2>
      <a:accent3>
        <a:srgbClr val="777777"/>
      </a:accent3>
      <a:accent4>
        <a:srgbClr val="007EFF"/>
      </a:accent4>
      <a:accent5>
        <a:srgbClr val="EBEBEB"/>
      </a:accent5>
      <a:accent6>
        <a:srgbClr val="E91019"/>
      </a:accent6>
      <a:hlink>
        <a:srgbClr val="007EFF"/>
      </a:hlink>
      <a:folHlink>
        <a:srgbClr val="77777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05_Custom Design">
  <a:themeElements>
    <a:clrScheme name="Insier Intelligence">
      <a:dk1>
        <a:srgbClr val="000000"/>
      </a:dk1>
      <a:lt1>
        <a:srgbClr val="FFFFFF"/>
      </a:lt1>
      <a:dk2>
        <a:srgbClr val="000000"/>
      </a:dk2>
      <a:lt2>
        <a:srgbClr val="EBEBEB"/>
      </a:lt2>
      <a:accent1>
        <a:srgbClr val="E91019"/>
      </a:accent1>
      <a:accent2>
        <a:srgbClr val="111111"/>
      </a:accent2>
      <a:accent3>
        <a:srgbClr val="777777"/>
      </a:accent3>
      <a:accent4>
        <a:srgbClr val="007EFF"/>
      </a:accent4>
      <a:accent5>
        <a:srgbClr val="EBEBEB"/>
      </a:accent5>
      <a:accent6>
        <a:srgbClr val="E91019"/>
      </a:accent6>
      <a:hlink>
        <a:srgbClr val="007EFF"/>
      </a:hlink>
      <a:folHlink>
        <a:srgbClr val="77777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06_Custom Design">
  <a:themeElements>
    <a:clrScheme name="Insier Intelligence">
      <a:dk1>
        <a:srgbClr val="000000"/>
      </a:dk1>
      <a:lt1>
        <a:srgbClr val="FFFFFF"/>
      </a:lt1>
      <a:dk2>
        <a:srgbClr val="000000"/>
      </a:dk2>
      <a:lt2>
        <a:srgbClr val="EBEBEB"/>
      </a:lt2>
      <a:accent1>
        <a:srgbClr val="E91019"/>
      </a:accent1>
      <a:accent2>
        <a:srgbClr val="111111"/>
      </a:accent2>
      <a:accent3>
        <a:srgbClr val="777777"/>
      </a:accent3>
      <a:accent4>
        <a:srgbClr val="007EFF"/>
      </a:accent4>
      <a:accent5>
        <a:srgbClr val="EBEBEB"/>
      </a:accent5>
      <a:accent6>
        <a:srgbClr val="E91019"/>
      </a:accent6>
      <a:hlink>
        <a:srgbClr val="007EFF"/>
      </a:hlink>
      <a:folHlink>
        <a:srgbClr val="77777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07_Custom Design">
  <a:themeElements>
    <a:clrScheme name="Insier Intelligence">
      <a:dk1>
        <a:srgbClr val="000000"/>
      </a:dk1>
      <a:lt1>
        <a:srgbClr val="FFFFFF"/>
      </a:lt1>
      <a:dk2>
        <a:srgbClr val="000000"/>
      </a:dk2>
      <a:lt2>
        <a:srgbClr val="EBEBEB"/>
      </a:lt2>
      <a:accent1>
        <a:srgbClr val="E91019"/>
      </a:accent1>
      <a:accent2>
        <a:srgbClr val="111111"/>
      </a:accent2>
      <a:accent3>
        <a:srgbClr val="777777"/>
      </a:accent3>
      <a:accent4>
        <a:srgbClr val="007EFF"/>
      </a:accent4>
      <a:accent5>
        <a:srgbClr val="EBEBEB"/>
      </a:accent5>
      <a:accent6>
        <a:srgbClr val="E91019"/>
      </a:accent6>
      <a:hlink>
        <a:srgbClr val="007EFF"/>
      </a:hlink>
      <a:folHlink>
        <a:srgbClr val="77777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Custom Design">
  <a:themeElements>
    <a:clrScheme name="Insier Intelligence">
      <a:dk1>
        <a:srgbClr val="000000"/>
      </a:dk1>
      <a:lt1>
        <a:srgbClr val="FFFFFF"/>
      </a:lt1>
      <a:dk2>
        <a:srgbClr val="000000"/>
      </a:dk2>
      <a:lt2>
        <a:srgbClr val="EBEBEB"/>
      </a:lt2>
      <a:accent1>
        <a:srgbClr val="E91019"/>
      </a:accent1>
      <a:accent2>
        <a:srgbClr val="111111"/>
      </a:accent2>
      <a:accent3>
        <a:srgbClr val="777777"/>
      </a:accent3>
      <a:accent4>
        <a:srgbClr val="007EFF"/>
      </a:accent4>
      <a:accent5>
        <a:srgbClr val="EBEBEB"/>
      </a:accent5>
      <a:accent6>
        <a:srgbClr val="E91019"/>
      </a:accent6>
      <a:hlink>
        <a:srgbClr val="007EFF"/>
      </a:hlink>
      <a:folHlink>
        <a:srgbClr val="77777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Slide Master-eM &amp; II">
  <a:themeElements>
    <a:clrScheme name="Insier Intelligence">
      <a:dk1>
        <a:srgbClr val="000000"/>
      </a:dk1>
      <a:lt1>
        <a:srgbClr val="FFFFFF"/>
      </a:lt1>
      <a:dk2>
        <a:srgbClr val="000000"/>
      </a:dk2>
      <a:lt2>
        <a:srgbClr val="EBEBEB"/>
      </a:lt2>
      <a:accent1>
        <a:srgbClr val="E91019"/>
      </a:accent1>
      <a:accent2>
        <a:srgbClr val="111111"/>
      </a:accent2>
      <a:accent3>
        <a:srgbClr val="777777"/>
      </a:accent3>
      <a:accent4>
        <a:srgbClr val="007EFF"/>
      </a:accent4>
      <a:accent5>
        <a:srgbClr val="EBEBEB"/>
      </a:accent5>
      <a:accent6>
        <a:srgbClr val="E91019"/>
      </a:accent6>
      <a:hlink>
        <a:srgbClr val="007EFF"/>
      </a:hlink>
      <a:folHlink>
        <a:srgbClr val="77777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 II PPT TEMPLATE 2021 7.22" id="{6CAEE06A-D453-D840-BB88-386D32AD9140}" vid="{7D5CDB99-0BA6-8940-8ED9-CC1F81035A9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d6c0f3e-fc4e-46f1-b63e-202785a3956e" xsi:nil="true"/>
    <Report_x0020_ID xmlns="b1cdb2bd-56c5-4798-9843-2485c02d344b">2003261</Report_x0020_ID>
    <_dlc_DocIdPersistId xmlns="ed6c0f3e-fc4e-46f1-b63e-202785a3956e" xsi:nil="true"/>
    <_dlc_DocId xmlns="ed6c0f3e-fc4e-46f1-b63e-202785a3956e">3R6M73276CEW-1014190796-46439</_dlc_DocId>
    <_dlc_DocIdUrl xmlns="ed6c0f3e-fc4e-46f1-b63e-202785a3956e">
      <Url>https://emarketer.sharepoint.com/sites/Reports/_layouts/15/DocIdRedir.aspx?ID=3R6M73276CEW-1014190796-46439</Url>
      <Description>3R6M73276CEW-1014190796-46439</Description>
    </_dlc_DocIdUrl>
    <lcf76f155ced4ddcb4097134ff3c332f xmlns="b1cdb2bd-56c5-4798-9843-2485c02d344b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CACECC0013D4B943830C7ECE49FD15FB00F802C367DF68944B83FF232EB5E5DA62" ma:contentTypeVersion="309" ma:contentTypeDescription="Create Presentations" ma:contentTypeScope="" ma:versionID="5ff270c83383c3cd5d560d86627e9269">
  <xsd:schema xmlns:xsd="http://www.w3.org/2001/XMLSchema" xmlns:xs="http://www.w3.org/2001/XMLSchema" xmlns:p="http://schemas.microsoft.com/office/2006/metadata/properties" xmlns:ns2="ed6c0f3e-fc4e-46f1-b63e-202785a3956e" xmlns:ns3="b1cdb2bd-56c5-4798-9843-2485c02d344b" targetNamespace="http://schemas.microsoft.com/office/2006/metadata/properties" ma:root="true" ma:fieldsID="7115f0141e5bea0020e9095442066985" ns2:_="" ns3:_="">
    <xsd:import namespace="ed6c0f3e-fc4e-46f1-b63e-202785a3956e"/>
    <xsd:import namespace="b1cdb2bd-56c5-4798-9843-2485c02d344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CatchAll" minOccurs="0"/>
                <xsd:element ref="ns3:Report_x0020_ID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6c0f3e-fc4e-46f1-b63e-202785a3956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TaxCatchAll" ma:index="11" nillable="true" ma:displayName="Taxonomy Catch All Column" ma:hidden="true" ma:list="{9b08dd66-c209-4239-a808-b27a164fc4d3}" ma:internalName="TaxCatchAll" ma:readOnly="false" ma:showField="CatchAllData" ma:web="ed6c0f3e-fc4e-46f1-b63e-202785a395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db2bd-56c5-4798-9843-2485c02d344b" elementFormDefault="qualified">
    <xsd:import namespace="http://schemas.microsoft.com/office/2006/documentManagement/types"/>
    <xsd:import namespace="http://schemas.microsoft.com/office/infopath/2007/PartnerControls"/>
    <xsd:element name="Report_x0020_ID" ma:index="13" nillable="true" ma:displayName="Report ID" ma:indexed="true" ma:internalName="Report_x0020_ID" ma:readOnly="false">
      <xsd:simpleType>
        <xsd:restriction base="dms:Text">
          <xsd:maxLength value="255"/>
        </xsd:restriction>
      </xsd:simpleType>
    </xsd:element>
    <xsd:element name="lcf76f155ced4ddcb4097134ff3c332f" ma:index="14" nillable="true" ma:displayName="Image Tags_0" ma:hidden="true" ma:internalName="lcf76f155ced4ddcb4097134ff3c332f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CFFB68-3422-4D99-B7F3-46501A61A20D}">
  <ds:schemaRefs>
    <ds:schemaRef ds:uri="http://schemas.microsoft.com/office/infopath/2007/PartnerControls"/>
    <ds:schemaRef ds:uri="ed6c0f3e-fc4e-46f1-b63e-202785a3956e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b1cdb2bd-56c5-4798-9843-2485c02d344b"/>
  </ds:schemaRefs>
</ds:datastoreItem>
</file>

<file path=customXml/itemProps2.xml><?xml version="1.0" encoding="utf-8"?>
<ds:datastoreItem xmlns:ds="http://schemas.openxmlformats.org/officeDocument/2006/customXml" ds:itemID="{F17A2491-3686-4421-8C6E-59C9ACA38C3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46DEF3F-6C14-4CFC-98C5-413BD20B2E0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776F00E-7504-4326-BD0F-043C3EDB6D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6c0f3e-fc4e-46f1-b63e-202785a3956e"/>
    <ds:schemaRef ds:uri="b1cdb2bd-56c5-4798-9843-2485c02d34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52269</TotalTime>
  <Words>701</Words>
  <Application>Microsoft Macintosh PowerPoint</Application>
  <PresentationFormat>Widescreen</PresentationFormat>
  <Paragraphs>70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Arial</vt:lpstr>
      <vt:lpstr>Calibri</vt:lpstr>
      <vt:lpstr>Helvetica</vt:lpstr>
      <vt:lpstr>Helvetica Light</vt:lpstr>
      <vt:lpstr>Helvetica Neue</vt:lpstr>
      <vt:lpstr>Helvetica Neue Medium</vt:lpstr>
      <vt:lpstr>Wingdings</vt:lpstr>
      <vt:lpstr>01_Custom Design</vt:lpstr>
      <vt:lpstr>02_Custom Design</vt:lpstr>
      <vt:lpstr>03_Custom Design</vt:lpstr>
      <vt:lpstr>04_Custom Design</vt:lpstr>
      <vt:lpstr>05_Custom Design</vt:lpstr>
      <vt:lpstr>06_Custom Design</vt:lpstr>
      <vt:lpstr>07_Custom Design</vt:lpstr>
      <vt:lpstr>3_Custom Design</vt:lpstr>
      <vt:lpstr>Slide Master-eM &amp; II</vt:lpstr>
      <vt:lpstr>5_Custom Design</vt:lpstr>
      <vt:lpstr>Retail Trends to Watch for 2023</vt:lpstr>
      <vt:lpstr>Gen Z’s Social Commerce Habits Are Shaped by Chinese Players</vt:lpstr>
      <vt:lpstr>Return Policies Make or Break Retail Loyalty</vt:lpstr>
      <vt:lpstr>A Tale of Two Consumers: Mid-Tier Brands Face Uphill Battle</vt:lpstr>
      <vt:lpstr>Retail Media Is Ready to Disrupt the $70 Billion Linear TV Ad Market</vt:lpstr>
      <vt:lpstr>Profitability Requirements Puts Pressure on Brands’ Business Models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Grocery and CPG 2021 - InsiderIntelligence_Template_Blank_Light.pptx</dc:title>
  <dc:creator>Group Eleven</dc:creator>
  <cp:lastModifiedBy>Matthew Corkins</cp:lastModifiedBy>
  <cp:revision>381</cp:revision>
  <dcterms:created xsi:type="dcterms:W3CDTF">2020-09-17T19:39:12Z</dcterms:created>
  <dcterms:modified xsi:type="dcterms:W3CDTF">2022-12-08T15:17:32Z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0x010100CACECC0013D4B943830C7ECE49FD15FB00F802C367DF68944B83FF232EB5E5DA62</vt:lpwstr>
  </property>
  <property fmtid="{D5CDD505-2E9C-101B-9397-08002B2CF9AE}" pid="3" name="Metadata">
    <vt:lpwstr/>
  </property>
  <property fmtid="{D5CDD505-2E9C-101B-9397-08002B2CF9AE}" pid="4" name="_dlc_DocIdItemGuid">
    <vt:lpwstr>fcc760a4-0a9e-48da-b45a-1870920464c7</vt:lpwstr>
  </property>
  <property fmtid="{D5CDD505-2E9C-101B-9397-08002B2CF9AE}" pid="5" name="_docset_NoMedatataSyncRequired">
    <vt:lpwstr>False</vt:lpwstr>
  </property>
  <property fmtid="{D5CDD505-2E9C-101B-9397-08002B2CF9AE}" pid="6" name="mc8ff76bc581429380db2af89fb0302d">
    <vt:lpwstr/>
  </property>
  <property fmtid="{D5CDD505-2E9C-101B-9397-08002B2CF9AE}" pid="7" name="MediaServiceImageTags">
    <vt:lpwstr/>
  </property>
</Properties>
</file>