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3" r:id="rId5"/>
    <p:sldMasterId id="2147483718" r:id="rId6"/>
    <p:sldMasterId id="2147483655" r:id="rId7"/>
  </p:sldMasterIdLst>
  <p:notesMasterIdLst>
    <p:notesMasterId r:id="rId17"/>
  </p:notesMasterIdLst>
  <p:handoutMasterIdLst>
    <p:handoutMasterId r:id="rId18"/>
  </p:handoutMasterIdLst>
  <p:sldIdLst>
    <p:sldId id="2040" r:id="rId8"/>
    <p:sldId id="2060" r:id="rId9"/>
    <p:sldId id="2059" r:id="rId10"/>
    <p:sldId id="274" r:id="rId11"/>
    <p:sldId id="2055" r:id="rId12"/>
    <p:sldId id="278" r:id="rId13"/>
    <p:sldId id="286" r:id="rId14"/>
    <p:sldId id="2057"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6C3E4B8F-FFDB-444F-8CBE-0A134BD7A8E0}">
          <p14:sldIdLst>
            <p14:sldId id="2040"/>
            <p14:sldId id="2060"/>
            <p14:sldId id="2059"/>
            <p14:sldId id="274"/>
            <p14:sldId id="2055"/>
            <p14:sldId id="278"/>
            <p14:sldId id="286"/>
            <p14:sldId id="2057"/>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o Ceurvels" initials="MC" lastIdx="4" clrIdx="0">
    <p:extLst>
      <p:ext uri="{19B8F6BF-5375-455C-9EA6-DF929625EA0E}">
        <p15:presenceInfo xmlns:p15="http://schemas.microsoft.com/office/powerpoint/2012/main" userId="Matteo Ceurve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E91019"/>
    <a:srgbClr val="111111"/>
    <a:srgbClr val="E4E3E5"/>
    <a:srgbClr val="FFFFFF"/>
    <a:srgbClr val="007E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0"/>
    <p:restoredTop sz="96327"/>
  </p:normalViewPr>
  <p:slideViewPr>
    <p:cSldViewPr snapToGrid="0" snapToObjects="1">
      <p:cViewPr>
        <p:scale>
          <a:sx n="100" d="100"/>
          <a:sy n="100" d="100"/>
        </p:scale>
        <p:origin x="264" y="288"/>
      </p:cViewPr>
      <p:guideLst/>
    </p:cSldViewPr>
  </p:slideViewPr>
  <p:notesTextViewPr>
    <p:cViewPr>
      <p:scale>
        <a:sx n="1" d="1"/>
        <a:sy n="1" d="1"/>
      </p:scale>
      <p:origin x="0" y="0"/>
    </p:cViewPr>
  </p:notesTextViewPr>
  <p:notesViewPr>
    <p:cSldViewPr snapToGrid="0" snapToObjects="1">
      <p:cViewPr varScale="1">
        <p:scale>
          <a:sx n="76" d="100"/>
          <a:sy n="76" d="100"/>
        </p:scale>
        <p:origin x="35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0C570-EB5C-C446-86A1-83A25E9F6A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89187D-243D-F14F-82BD-45B12FC78E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8366F0-61E9-DA4F-9892-FC25802098A7}" type="datetimeFigureOut">
              <a:rPr lang="en-US" smtClean="0"/>
              <a:t>12/1/22</a:t>
            </a:fld>
            <a:endParaRPr lang="en-US"/>
          </a:p>
        </p:txBody>
      </p:sp>
      <p:sp>
        <p:nvSpPr>
          <p:cNvPr id="4" name="Footer Placeholder 3">
            <a:extLst>
              <a:ext uri="{FF2B5EF4-FFF2-40B4-BE49-F238E27FC236}">
                <a16:creationId xmlns:a16="http://schemas.microsoft.com/office/drawing/2014/main" id="{654F99C7-D961-3041-9E86-24A4F8B4BF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489B2-0BF5-5F47-B29B-21F65FA65D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57F88-72D6-6446-9E74-64BB3D4575B2}" type="slidenum">
              <a:rPr lang="en-US" smtClean="0"/>
              <a:t>‹#›</a:t>
            </a:fld>
            <a:endParaRPr lang="en-US"/>
          </a:p>
        </p:txBody>
      </p:sp>
    </p:spTree>
    <p:extLst>
      <p:ext uri="{BB962C8B-B14F-4D97-AF65-F5344CB8AC3E}">
        <p14:creationId xmlns:p14="http://schemas.microsoft.com/office/powerpoint/2010/main" val="3017110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866C6-868F-1748-9E50-95895DD6C1BB}" type="datetimeFigureOut">
              <a:rPr lang="en-US" smtClean="0"/>
              <a:t>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C0D53-C24B-7E4A-A76C-385F6DDBFCCB}" type="slidenum">
              <a:rPr lang="en-US" smtClean="0"/>
              <a:t>‹#›</a:t>
            </a:fld>
            <a:endParaRPr lang="en-US"/>
          </a:p>
        </p:txBody>
      </p:sp>
    </p:spTree>
    <p:extLst>
      <p:ext uri="{BB962C8B-B14F-4D97-AF65-F5344CB8AC3E}">
        <p14:creationId xmlns:p14="http://schemas.microsoft.com/office/powerpoint/2010/main" val="8833958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II &amp; e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9EECDA-A448-E14A-8F4C-2F820B42F233}"/>
              </a:ext>
            </a:extLst>
          </p:cNvPr>
          <p:cNvSpPr/>
          <p:nvPr userDrawn="1"/>
        </p:nvSpPr>
        <p:spPr>
          <a:xfrm>
            <a:off x="6726620" y="3135086"/>
            <a:ext cx="1311210" cy="372291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C9DA6A-FFB9-754F-8C4F-0E336003758B}"/>
              </a:ext>
            </a:extLst>
          </p:cNvPr>
          <p:cNvSpPr/>
          <p:nvPr userDrawn="1"/>
        </p:nvSpPr>
        <p:spPr>
          <a:xfrm>
            <a:off x="8037830" y="580914"/>
            <a:ext cx="1311210" cy="628376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1160E-EEA4-4446-8DAC-049B826227E9}"/>
              </a:ext>
            </a:extLst>
          </p:cNvPr>
          <p:cNvSpPr/>
          <p:nvPr userDrawn="1"/>
        </p:nvSpPr>
        <p:spPr>
          <a:xfrm>
            <a:off x="9582809" y="4428917"/>
            <a:ext cx="1311210" cy="243576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4AC7FB-286D-CE42-B47B-81A776520BA3}"/>
              </a:ext>
            </a:extLst>
          </p:cNvPr>
          <p:cNvSpPr/>
          <p:nvPr userDrawn="1"/>
        </p:nvSpPr>
        <p:spPr>
          <a:xfrm>
            <a:off x="10894019" y="2299064"/>
            <a:ext cx="1311210" cy="456561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0AE2986-8F6E-8C48-8570-20312EFEAC4C}"/>
              </a:ext>
            </a:extLst>
          </p:cNvPr>
          <p:cNvSpPr>
            <a:spLocks noGrp="1"/>
          </p:cNvSpPr>
          <p:nvPr>
            <p:ph type="title" hasCustomPrompt="1"/>
          </p:nvPr>
        </p:nvSpPr>
        <p:spPr>
          <a:xfrm>
            <a:off x="777152" y="2425666"/>
            <a:ext cx="5504377" cy="709420"/>
          </a:xfrm>
        </p:spPr>
        <p:txBody>
          <a:bodyPr lIns="0" anchor="b">
            <a:normAutofit/>
          </a:bodyPr>
          <a:lstStyle>
            <a:lvl1pPr algn="l">
              <a:defRPr sz="3600">
                <a:latin typeface="Arial" panose="020B0604020202020204" pitchFamily="34" charset="0"/>
                <a:cs typeface="Arial" panose="020B0604020202020204" pitchFamily="34" charset="0"/>
              </a:defRPr>
            </a:lvl1pPr>
          </a:lstStyle>
          <a:p>
            <a:r>
              <a:rPr lang="en-US" dirty="0"/>
              <a:t>Report Header: Subhead</a:t>
            </a:r>
          </a:p>
        </p:txBody>
      </p:sp>
      <p:sp>
        <p:nvSpPr>
          <p:cNvPr id="16" name="Text Placeholder 10">
            <a:extLst>
              <a:ext uri="{FF2B5EF4-FFF2-40B4-BE49-F238E27FC236}">
                <a16:creationId xmlns:a16="http://schemas.microsoft.com/office/drawing/2014/main" id="{E3A47E2E-A407-0848-9EC1-FF0E7CB26BA8}"/>
              </a:ext>
            </a:extLst>
          </p:cNvPr>
          <p:cNvSpPr>
            <a:spLocks noGrp="1"/>
          </p:cNvSpPr>
          <p:nvPr>
            <p:ph type="body" sz="quarter" idx="10" hasCustomPrompt="1"/>
          </p:nvPr>
        </p:nvSpPr>
        <p:spPr>
          <a:xfrm>
            <a:off x="762000" y="3717867"/>
            <a:ext cx="1572866" cy="260008"/>
          </a:xfrm>
          <a:solidFill>
            <a:srgbClr val="E91019"/>
          </a:solidFill>
        </p:spPr>
        <p:txBody>
          <a:bodyPr wrap="none" tIns="45720" bIns="45720">
            <a:spAutoFit/>
          </a:bodyPr>
          <a:lstStyle>
            <a:lvl1pPr algn="l">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cxnSp>
        <p:nvCxnSpPr>
          <p:cNvPr id="17" name="Straight Connector 16">
            <a:extLst>
              <a:ext uri="{FF2B5EF4-FFF2-40B4-BE49-F238E27FC236}">
                <a16:creationId xmlns:a16="http://schemas.microsoft.com/office/drawing/2014/main" id="{2E74F9B8-CBD4-F84D-B2BF-4005954028C9}"/>
              </a:ext>
            </a:extLst>
          </p:cNvPr>
          <p:cNvCxnSpPr>
            <a:cxnSpLocks/>
          </p:cNvCxnSpPr>
          <p:nvPr userDrawn="1"/>
        </p:nvCxnSpPr>
        <p:spPr>
          <a:xfrm flipH="1">
            <a:off x="762000" y="4371818"/>
            <a:ext cx="5219700" cy="0"/>
          </a:xfrm>
          <a:prstGeom prst="line">
            <a:avLst/>
          </a:prstGeom>
          <a:ln>
            <a:solidFill>
              <a:srgbClr val="777777">
                <a:alpha val="30000"/>
              </a:srgbClr>
            </a:solidFill>
          </a:ln>
        </p:spPr>
        <p:style>
          <a:lnRef idx="2">
            <a:schemeClr val="dk1"/>
          </a:lnRef>
          <a:fillRef idx="0">
            <a:schemeClr val="dk1"/>
          </a:fillRef>
          <a:effectRef idx="1">
            <a:schemeClr val="dk1"/>
          </a:effectRef>
          <a:fontRef idx="minor">
            <a:schemeClr val="tx1"/>
          </a:fontRef>
        </p:style>
      </p:cxnSp>
      <p:sp>
        <p:nvSpPr>
          <p:cNvPr id="14" name="Text Placeholder 42">
            <a:extLst>
              <a:ext uri="{FF2B5EF4-FFF2-40B4-BE49-F238E27FC236}">
                <a16:creationId xmlns:a16="http://schemas.microsoft.com/office/drawing/2014/main" id="{C6CA08A3-7035-F84D-90F4-DAB3DD0694BE}"/>
              </a:ext>
            </a:extLst>
          </p:cNvPr>
          <p:cNvSpPr>
            <a:spLocks noGrp="1"/>
          </p:cNvSpPr>
          <p:nvPr>
            <p:ph type="body" sz="quarter" idx="15" hasCustomPrompt="1"/>
          </p:nvPr>
        </p:nvSpPr>
        <p:spPr>
          <a:xfrm>
            <a:off x="1885635" y="4800947"/>
            <a:ext cx="4089701" cy="456316"/>
          </a:xfrm>
        </p:spPr>
        <p:txBody>
          <a:bodyPr wrap="square" lIns="0" rIns="0" anchor="b" anchorCtr="0">
            <a:normAutofit/>
          </a:bodyPr>
          <a:lstStyle>
            <a:lvl1pPr marL="0" indent="0">
              <a:lnSpc>
                <a:spcPct val="100000"/>
              </a:lnSpc>
              <a:buNone/>
              <a:defRPr sz="2000" b="1">
                <a:solidFill>
                  <a:schemeClr val="tx1"/>
                </a:solidFill>
              </a:defRPr>
            </a:lvl1pPr>
          </a:lstStyle>
          <a:p>
            <a:pPr lvl="0"/>
            <a:r>
              <a:rPr lang="en-US" dirty="0"/>
              <a:t>Author Name</a:t>
            </a:r>
          </a:p>
        </p:txBody>
      </p:sp>
      <p:sp>
        <p:nvSpPr>
          <p:cNvPr id="22" name="Text Placeholder 42">
            <a:extLst>
              <a:ext uri="{FF2B5EF4-FFF2-40B4-BE49-F238E27FC236}">
                <a16:creationId xmlns:a16="http://schemas.microsoft.com/office/drawing/2014/main" id="{1560E846-9E93-9941-BB06-4EC0F568A626}"/>
              </a:ext>
            </a:extLst>
          </p:cNvPr>
          <p:cNvSpPr>
            <a:spLocks noGrp="1"/>
          </p:cNvSpPr>
          <p:nvPr>
            <p:ph type="body" sz="quarter" idx="21" hasCustomPrompt="1"/>
          </p:nvPr>
        </p:nvSpPr>
        <p:spPr>
          <a:xfrm>
            <a:off x="1885635" y="5221712"/>
            <a:ext cx="4089701" cy="456316"/>
          </a:xfrm>
        </p:spPr>
        <p:txBody>
          <a:bodyPr wrap="square" lIns="0" rIns="0" anchor="t" anchorCtr="0">
            <a:normAutofit/>
          </a:bodyPr>
          <a:lstStyle>
            <a:lvl1pPr marL="0" indent="0">
              <a:lnSpc>
                <a:spcPct val="150000"/>
              </a:lnSpc>
              <a:buNone/>
              <a:defRPr sz="2000" b="0">
                <a:solidFill>
                  <a:srgbClr val="777777"/>
                </a:solidFill>
              </a:defRPr>
            </a:lvl1pPr>
          </a:lstStyle>
          <a:p>
            <a:pPr lvl="0"/>
            <a:r>
              <a:rPr lang="en-US" dirty="0"/>
              <a:t>Title</a:t>
            </a:r>
          </a:p>
        </p:txBody>
      </p:sp>
      <p:pic>
        <p:nvPicPr>
          <p:cNvPr id="20" name="Picture 19">
            <a:extLst>
              <a:ext uri="{FF2B5EF4-FFF2-40B4-BE49-F238E27FC236}">
                <a16:creationId xmlns:a16="http://schemas.microsoft.com/office/drawing/2014/main" id="{D94E5B65-1FE9-EE45-9FAC-D632FAB6471A}"/>
              </a:ext>
            </a:extLst>
          </p:cNvPr>
          <p:cNvPicPr>
            <a:picLocks noChangeAspect="1"/>
          </p:cNvPicPr>
          <p:nvPr userDrawn="1"/>
        </p:nvPicPr>
        <p:blipFill>
          <a:blip r:embed="rId2"/>
          <a:stretch>
            <a:fillRect/>
          </a:stretch>
        </p:blipFill>
        <p:spPr>
          <a:xfrm>
            <a:off x="777153" y="580914"/>
            <a:ext cx="4111371" cy="502920"/>
          </a:xfrm>
          <a:prstGeom prst="rect">
            <a:avLst/>
          </a:prstGeom>
        </p:spPr>
      </p:pic>
      <p:sp>
        <p:nvSpPr>
          <p:cNvPr id="23" name="Picture Placeholder 3">
            <a:extLst>
              <a:ext uri="{FF2B5EF4-FFF2-40B4-BE49-F238E27FC236}">
                <a16:creationId xmlns:a16="http://schemas.microsoft.com/office/drawing/2014/main" id="{5C86AE90-D345-FF42-8211-A8212B32EA1E}"/>
              </a:ext>
            </a:extLst>
          </p:cNvPr>
          <p:cNvSpPr>
            <a:spLocks noGrp="1"/>
          </p:cNvSpPr>
          <p:nvPr>
            <p:ph type="pic" sz="quarter" idx="20"/>
          </p:nvPr>
        </p:nvSpPr>
        <p:spPr>
          <a:xfrm>
            <a:off x="777153" y="4800947"/>
            <a:ext cx="874713" cy="877824"/>
          </a:xfrm>
          <a:prstGeom prst="ellipse">
            <a:avLst/>
          </a:prstGeom>
          <a:ln w="12700">
            <a:solidFill>
              <a:srgbClr val="777777"/>
            </a:solidFill>
          </a:ln>
        </p:spPr>
      </p:sp>
    </p:spTree>
    <p:extLst>
      <p:ext uri="{BB962C8B-B14F-4D97-AF65-F5344CB8AC3E}">
        <p14:creationId xmlns:p14="http://schemas.microsoft.com/office/powerpoint/2010/main" val="317552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Checklist">
    <p:bg>
      <p:bgPr>
        <a:solidFill>
          <a:schemeClr val="bg1">
            <a:alpha val="29000"/>
          </a:schemeClr>
        </a:solidFill>
        <a:effectLst/>
      </p:bgPr>
    </p:bg>
    <p:spTree>
      <p:nvGrpSpPr>
        <p:cNvPr id="1" name=""/>
        <p:cNvGrpSpPr/>
        <p:nvPr/>
      </p:nvGrpSpPr>
      <p:grpSpPr>
        <a:xfrm>
          <a:off x="0" y="0"/>
          <a:ext cx="0" cy="0"/>
          <a:chOff x="0" y="0"/>
          <a:chExt cx="0" cy="0"/>
        </a:xfrm>
      </p:grpSpPr>
      <p:pic>
        <p:nvPicPr>
          <p:cNvPr id="10" name="Google Shape;84;p1">
            <a:extLst>
              <a:ext uri="{FF2B5EF4-FFF2-40B4-BE49-F238E27FC236}">
                <a16:creationId xmlns:a16="http://schemas.microsoft.com/office/drawing/2014/main" id="{43CCDA48-2B95-9643-871C-FE5CBCFD8F21}"/>
              </a:ext>
            </a:extLst>
          </p:cNvPr>
          <p:cNvPicPr preferRelativeResize="0"/>
          <p:nvPr userDrawn="1"/>
        </p:nvPicPr>
        <p:blipFill rotWithShape="1">
          <a:blip r:embed="rId2">
            <a:alphaModFix amt="30000"/>
          </a:blip>
          <a:srcRect/>
          <a:stretch/>
        </p:blipFill>
        <p:spPr>
          <a:xfrm>
            <a:off x="182999" y="6451392"/>
            <a:ext cx="950847" cy="243807"/>
          </a:xfrm>
          <a:prstGeom prst="rect">
            <a:avLst/>
          </a:prstGeom>
          <a:noFill/>
          <a:ln>
            <a:noFill/>
          </a:ln>
        </p:spPr>
      </p:pic>
      <p:sp>
        <p:nvSpPr>
          <p:cNvPr id="15" name="Title 1">
            <a:extLst>
              <a:ext uri="{FF2B5EF4-FFF2-40B4-BE49-F238E27FC236}">
                <a16:creationId xmlns:a16="http://schemas.microsoft.com/office/drawing/2014/main" id="{5F4591E7-649D-F348-A4F6-583FBBBF54DF}"/>
              </a:ext>
            </a:extLst>
          </p:cNvPr>
          <p:cNvSpPr>
            <a:spLocks noGrp="1"/>
          </p:cNvSpPr>
          <p:nvPr>
            <p:ph type="title" hasCustomPrompt="1"/>
          </p:nvPr>
        </p:nvSpPr>
        <p:spPr>
          <a:xfrm>
            <a:off x="796511" y="857341"/>
            <a:ext cx="6579648" cy="664180"/>
          </a:xfrm>
        </p:spPr>
        <p:txBody>
          <a:bodyPr lIns="0" rIns="0" anchor="ctr" anchorCtr="0"/>
          <a:lstStyle>
            <a:lvl1pPr>
              <a:defRPr sz="3600"/>
            </a:lvl1pPr>
          </a:lstStyle>
          <a:p>
            <a:r>
              <a:rPr lang="en-US" dirty="0"/>
              <a:t>Bullet or checklist slide</a:t>
            </a:r>
          </a:p>
        </p:txBody>
      </p:sp>
      <p:sp>
        <p:nvSpPr>
          <p:cNvPr id="3" name="Text Placeholder 2">
            <a:extLst>
              <a:ext uri="{FF2B5EF4-FFF2-40B4-BE49-F238E27FC236}">
                <a16:creationId xmlns:a16="http://schemas.microsoft.com/office/drawing/2014/main" id="{CF0E23CE-F439-CA4B-ADCC-2102E6212FCE}"/>
              </a:ext>
            </a:extLst>
          </p:cNvPr>
          <p:cNvSpPr>
            <a:spLocks noGrp="1"/>
          </p:cNvSpPr>
          <p:nvPr>
            <p:ph type="body" sz="quarter" idx="10"/>
          </p:nvPr>
        </p:nvSpPr>
        <p:spPr>
          <a:xfrm>
            <a:off x="1431925" y="2451100"/>
            <a:ext cx="9183688" cy="3101975"/>
          </a:xfrm>
        </p:spPr>
        <p:txBody>
          <a:bodyPr>
            <a:normAutofit/>
          </a:bodyPr>
          <a:lstStyle>
            <a:lvl1pPr marL="342900" indent="-342900">
              <a:buFont typeface="Wingdings" pitchFamily="2" charset="2"/>
              <a:buChar char="§"/>
              <a:defRPr sz="2000"/>
            </a:lvl1pPr>
          </a:lstStyle>
          <a:p>
            <a:pPr lvl="0"/>
            <a:r>
              <a:rPr lang="en-US" sz="2000" dirty="0"/>
              <a:t>Click to edit Master text styles</a:t>
            </a:r>
          </a:p>
        </p:txBody>
      </p:sp>
      <p:pic>
        <p:nvPicPr>
          <p:cNvPr id="12" name="Picture 11">
            <a:extLst>
              <a:ext uri="{FF2B5EF4-FFF2-40B4-BE49-F238E27FC236}">
                <a16:creationId xmlns:a16="http://schemas.microsoft.com/office/drawing/2014/main" id="{64FFE996-F32F-9E40-AA07-24D9E77EBBC5}"/>
              </a:ext>
            </a:extLst>
          </p:cNvPr>
          <p:cNvPicPr>
            <a:picLocks noChangeAspect="1"/>
          </p:cNvPicPr>
          <p:nvPr userDrawn="1"/>
        </p:nvPicPr>
        <p:blipFill>
          <a:blip r:embed="rId3">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236784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853164" y="564182"/>
            <a:ext cx="9390765" cy="1325563"/>
          </a:xfrm>
        </p:spPr>
        <p:txBody>
          <a:bodyPr lIns="0" rIns="0" anchor="ctr" anchorCtr="0"/>
          <a:lstStyle>
            <a:lvl1pPr>
              <a:defRPr sz="3600"/>
            </a:lvl1pPr>
          </a:lstStyle>
          <a:p>
            <a:r>
              <a:rPr lang="en-US" dirty="0"/>
              <a:t>Click to add title for comparison slide</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1400350" y="4027681"/>
            <a:ext cx="4148196" cy="726546"/>
          </a:xfrm>
        </p:spPr>
        <p:txBody>
          <a:bodyPr wrap="square" lIns="0" rIns="0" anchor="b" anchorCtr="0">
            <a:spAutoFit/>
          </a:bodyPr>
          <a:lstStyle>
            <a:lvl1pPr marL="0" indent="0">
              <a:buNone/>
              <a:defRPr sz="1800" b="1"/>
            </a:lvl1pPr>
          </a:lstStyle>
          <a:p>
            <a:pPr lvl="0"/>
            <a:r>
              <a:rPr lang="en-US" dirty="0"/>
              <a:t>Click to add copy lorem Ipsum dolor </a:t>
            </a:r>
            <a:r>
              <a:rPr lang="en-US" dirty="0" err="1"/>
              <a:t>consecture</a:t>
            </a:r>
            <a:endParaRPr lang="en-US" dirty="0"/>
          </a:p>
        </p:txBody>
      </p:sp>
      <p:sp>
        <p:nvSpPr>
          <p:cNvPr id="45" name="Text Placeholder 42">
            <a:extLst>
              <a:ext uri="{FF2B5EF4-FFF2-40B4-BE49-F238E27FC236}">
                <a16:creationId xmlns:a16="http://schemas.microsoft.com/office/drawing/2014/main" id="{151798F7-39D0-0E4B-A3C6-B162B340136D}"/>
              </a:ext>
            </a:extLst>
          </p:cNvPr>
          <p:cNvSpPr>
            <a:spLocks noGrp="1"/>
          </p:cNvSpPr>
          <p:nvPr>
            <p:ph type="body" sz="quarter" idx="13" hasCustomPrompt="1"/>
          </p:nvPr>
        </p:nvSpPr>
        <p:spPr>
          <a:xfrm>
            <a:off x="6410205" y="4027681"/>
            <a:ext cx="4045225" cy="726546"/>
          </a:xfrm>
        </p:spPr>
        <p:txBody>
          <a:bodyPr wrap="square" lIns="0" rIns="0" anchor="b" anchorCtr="0">
            <a:spAutoFit/>
          </a:bodyPr>
          <a:lstStyle>
            <a:lvl1pPr marL="0" indent="0">
              <a:buNone/>
              <a:defRPr sz="1800" b="1"/>
            </a:lvl1pPr>
          </a:lstStyle>
          <a:p>
            <a:pPr lvl="0"/>
            <a:r>
              <a:rPr lang="en-US" dirty="0"/>
              <a:t>Click to add copy lorem Ipsum dolor </a:t>
            </a:r>
            <a:r>
              <a:rPr lang="en-US" dirty="0" err="1"/>
              <a:t>consecture</a:t>
            </a:r>
            <a:endParaRPr lang="en-US" dirty="0"/>
          </a:p>
        </p:txBody>
      </p:sp>
      <p:sp>
        <p:nvSpPr>
          <p:cNvPr id="7" name="Text Placeholder 10">
            <a:extLst>
              <a:ext uri="{FF2B5EF4-FFF2-40B4-BE49-F238E27FC236}">
                <a16:creationId xmlns:a16="http://schemas.microsoft.com/office/drawing/2014/main" id="{7B68C67E-D80A-FE45-801C-CD2147A7B293}"/>
              </a:ext>
            </a:extLst>
          </p:cNvPr>
          <p:cNvSpPr>
            <a:spLocks noGrp="1"/>
          </p:cNvSpPr>
          <p:nvPr>
            <p:ph type="body" sz="quarter" idx="23" hasCustomPrompt="1"/>
          </p:nvPr>
        </p:nvSpPr>
        <p:spPr>
          <a:xfrm>
            <a:off x="2036455" y="2911135"/>
            <a:ext cx="2151233" cy="584775"/>
          </a:xfrm>
          <a:solidFill>
            <a:srgbClr val="E91019"/>
          </a:solidFill>
        </p:spPr>
        <p:txBody>
          <a:bodyPr wrap="square" tIns="45720" bIns="45720" anchor="ctr">
            <a:spAutoFit/>
          </a:bodyPr>
          <a:lstStyle>
            <a:lvl1pPr algn="ctr">
              <a:lnSpc>
                <a:spcPct val="100000"/>
              </a:lnSpc>
              <a:buNone/>
              <a:defRPr sz="3200" b="1" i="0">
                <a:solidFill>
                  <a:schemeClr val="bg1"/>
                </a:solidFill>
                <a:latin typeface="Arial" panose="020B0604020202020204" pitchFamily="34" charset="0"/>
                <a:cs typeface="Arial" panose="020B0604020202020204" pitchFamily="34" charset="0"/>
              </a:defRPr>
            </a:lvl1pPr>
          </a:lstStyle>
          <a:p>
            <a:pPr lvl="0"/>
            <a:r>
              <a:rPr lang="en-US" dirty="0"/>
              <a:t>60 Lorem</a:t>
            </a:r>
          </a:p>
        </p:txBody>
      </p:sp>
      <p:sp>
        <p:nvSpPr>
          <p:cNvPr id="9" name="Text Placeholder 10">
            <a:extLst>
              <a:ext uri="{FF2B5EF4-FFF2-40B4-BE49-F238E27FC236}">
                <a16:creationId xmlns:a16="http://schemas.microsoft.com/office/drawing/2014/main" id="{466D7D3B-730C-4F42-A385-79B1FC2D236B}"/>
              </a:ext>
            </a:extLst>
          </p:cNvPr>
          <p:cNvSpPr>
            <a:spLocks noGrp="1"/>
          </p:cNvSpPr>
          <p:nvPr>
            <p:ph type="body" sz="quarter" idx="25" hasCustomPrompt="1"/>
          </p:nvPr>
        </p:nvSpPr>
        <p:spPr>
          <a:xfrm>
            <a:off x="7357202" y="2911135"/>
            <a:ext cx="2151233" cy="584775"/>
          </a:xfrm>
          <a:solidFill>
            <a:srgbClr val="E91019"/>
          </a:solidFill>
        </p:spPr>
        <p:txBody>
          <a:bodyPr wrap="square" tIns="45720" bIns="45720" anchor="ctr">
            <a:spAutoFit/>
          </a:bodyPr>
          <a:lstStyle>
            <a:lvl1pPr algn="ctr">
              <a:lnSpc>
                <a:spcPct val="100000"/>
              </a:lnSpc>
              <a:buNone/>
              <a:defRPr sz="3200" b="1" i="0">
                <a:solidFill>
                  <a:schemeClr val="bg1"/>
                </a:solidFill>
                <a:latin typeface="Arial" panose="020B0604020202020204" pitchFamily="34" charset="0"/>
                <a:cs typeface="Arial" panose="020B0604020202020204" pitchFamily="34" charset="0"/>
              </a:defRPr>
            </a:lvl1pPr>
          </a:lstStyle>
          <a:p>
            <a:pPr lvl="0"/>
            <a:r>
              <a:rPr lang="en-US" dirty="0"/>
              <a:t>60 Lorem</a:t>
            </a:r>
          </a:p>
        </p:txBody>
      </p:sp>
      <p:pic>
        <p:nvPicPr>
          <p:cNvPr id="8" name="Picture 7">
            <a:extLst>
              <a:ext uri="{FF2B5EF4-FFF2-40B4-BE49-F238E27FC236}">
                <a16:creationId xmlns:a16="http://schemas.microsoft.com/office/drawing/2014/main" id="{F33A9405-01F4-4143-BA6F-1175C8636475}"/>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
        <p:nvSpPr>
          <p:cNvPr id="4" name="Text Placeholder 3">
            <a:extLst>
              <a:ext uri="{FF2B5EF4-FFF2-40B4-BE49-F238E27FC236}">
                <a16:creationId xmlns:a16="http://schemas.microsoft.com/office/drawing/2014/main" id="{4BDC8278-48B8-6F4E-A13A-179ADD59C227}"/>
              </a:ext>
            </a:extLst>
          </p:cNvPr>
          <p:cNvSpPr>
            <a:spLocks noGrp="1"/>
          </p:cNvSpPr>
          <p:nvPr>
            <p:ph type="body" sz="quarter" idx="26" hasCustomPrompt="1"/>
          </p:nvPr>
        </p:nvSpPr>
        <p:spPr>
          <a:xfrm>
            <a:off x="2442573" y="6451834"/>
            <a:ext cx="2063750" cy="247650"/>
          </a:xfrm>
        </p:spPr>
        <p:txBody>
          <a:bodyPr>
            <a:noAutofit/>
          </a:bodyPr>
          <a:lstStyle>
            <a:lvl1pPr marL="0" indent="0">
              <a:buNone/>
              <a:defRPr sz="1200">
                <a:solidFill>
                  <a:schemeClr val="bg1">
                    <a:lumMod val="65000"/>
                  </a:schemeClr>
                </a:solidFill>
              </a:defRPr>
            </a:lvl1pPr>
          </a:lstStyle>
          <a:p>
            <a:pPr lvl="0"/>
            <a:r>
              <a:rPr lang="en-US" sz="1200" dirty="0"/>
              <a:t>Source:</a:t>
            </a:r>
            <a:endParaRPr lang="en-US" dirty="0"/>
          </a:p>
        </p:txBody>
      </p:sp>
    </p:spTree>
    <p:extLst>
      <p:ext uri="{BB962C8B-B14F-4D97-AF65-F5344CB8AC3E}">
        <p14:creationId xmlns:p14="http://schemas.microsoft.com/office/powerpoint/2010/main" val="349885756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y Takeaway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56171" y="541119"/>
            <a:ext cx="5123565" cy="1325563"/>
          </a:xfrm>
        </p:spPr>
        <p:txBody>
          <a:bodyPr lIns="0" rIns="0" anchor="ctr" anchorCtr="0"/>
          <a:lstStyle>
            <a:lvl1pPr>
              <a:defRPr sz="3600"/>
            </a:lvl1pPr>
          </a:lstStyle>
          <a:p>
            <a:r>
              <a:rPr lang="en-US" dirty="0"/>
              <a:t>Key Takeaways [option 2]</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56171" y="2790977"/>
            <a:ext cx="5339828" cy="1247008"/>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7" name="Text Placeholder 42">
            <a:extLst>
              <a:ext uri="{FF2B5EF4-FFF2-40B4-BE49-F238E27FC236}">
                <a16:creationId xmlns:a16="http://schemas.microsoft.com/office/drawing/2014/main" id="{46F8EDF2-CA78-A246-A066-B385C3D74BA9}"/>
              </a:ext>
            </a:extLst>
          </p:cNvPr>
          <p:cNvSpPr>
            <a:spLocks noGrp="1"/>
          </p:cNvSpPr>
          <p:nvPr>
            <p:ph type="body" sz="quarter" idx="14" hasCustomPrompt="1"/>
          </p:nvPr>
        </p:nvSpPr>
        <p:spPr>
          <a:xfrm>
            <a:off x="6788338" y="4338777"/>
            <a:ext cx="4641660" cy="1542474"/>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9" name="Text Placeholder 42">
            <a:extLst>
              <a:ext uri="{FF2B5EF4-FFF2-40B4-BE49-F238E27FC236}">
                <a16:creationId xmlns:a16="http://schemas.microsoft.com/office/drawing/2014/main" id="{BA196F06-6FC4-B740-82F3-16E83B1F542B}"/>
              </a:ext>
            </a:extLst>
          </p:cNvPr>
          <p:cNvSpPr>
            <a:spLocks noGrp="1"/>
          </p:cNvSpPr>
          <p:nvPr>
            <p:ph type="body" sz="quarter" idx="16" hasCustomPrompt="1"/>
          </p:nvPr>
        </p:nvSpPr>
        <p:spPr>
          <a:xfrm>
            <a:off x="6788337" y="1996764"/>
            <a:ext cx="4641661" cy="1542474"/>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5" name="Text Placeholder 42">
            <a:extLst>
              <a:ext uri="{FF2B5EF4-FFF2-40B4-BE49-F238E27FC236}">
                <a16:creationId xmlns:a16="http://schemas.microsoft.com/office/drawing/2014/main" id="{BDC7003C-8C72-B641-9194-3E660E453A25}"/>
              </a:ext>
            </a:extLst>
          </p:cNvPr>
          <p:cNvSpPr>
            <a:spLocks noGrp="1"/>
          </p:cNvSpPr>
          <p:nvPr>
            <p:ph type="body" sz="quarter" idx="17" hasCustomPrompt="1"/>
          </p:nvPr>
        </p:nvSpPr>
        <p:spPr>
          <a:xfrm>
            <a:off x="756171" y="2178941"/>
            <a:ext cx="5339826"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20" name="Text Placeholder 42">
            <a:extLst>
              <a:ext uri="{FF2B5EF4-FFF2-40B4-BE49-F238E27FC236}">
                <a16:creationId xmlns:a16="http://schemas.microsoft.com/office/drawing/2014/main" id="{AF60A5F9-E6E1-4145-AC69-2A2DD4E1E1A5}"/>
              </a:ext>
            </a:extLst>
          </p:cNvPr>
          <p:cNvSpPr>
            <a:spLocks noGrp="1"/>
          </p:cNvSpPr>
          <p:nvPr>
            <p:ph type="body" sz="quarter" idx="18" hasCustomPrompt="1"/>
          </p:nvPr>
        </p:nvSpPr>
        <p:spPr>
          <a:xfrm>
            <a:off x="756171" y="4279470"/>
            <a:ext cx="5339827"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21" name="Text Placeholder 42">
            <a:extLst>
              <a:ext uri="{FF2B5EF4-FFF2-40B4-BE49-F238E27FC236}">
                <a16:creationId xmlns:a16="http://schemas.microsoft.com/office/drawing/2014/main" id="{46AA0ADA-4348-B741-8CC5-B3DA40E82563}"/>
              </a:ext>
            </a:extLst>
          </p:cNvPr>
          <p:cNvSpPr>
            <a:spLocks noGrp="1"/>
          </p:cNvSpPr>
          <p:nvPr>
            <p:ph type="body" sz="quarter" idx="19" hasCustomPrompt="1"/>
          </p:nvPr>
        </p:nvSpPr>
        <p:spPr>
          <a:xfrm>
            <a:off x="6788337" y="1396196"/>
            <a:ext cx="4641660"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14" name="Text Placeholder 42">
            <a:extLst>
              <a:ext uri="{FF2B5EF4-FFF2-40B4-BE49-F238E27FC236}">
                <a16:creationId xmlns:a16="http://schemas.microsoft.com/office/drawing/2014/main" id="{706BF0E5-5B83-EE41-A482-48A5C52BC349}"/>
              </a:ext>
            </a:extLst>
          </p:cNvPr>
          <p:cNvSpPr>
            <a:spLocks noGrp="1"/>
          </p:cNvSpPr>
          <p:nvPr>
            <p:ph type="body" sz="quarter" idx="20" hasCustomPrompt="1"/>
          </p:nvPr>
        </p:nvSpPr>
        <p:spPr>
          <a:xfrm>
            <a:off x="6788338" y="3738209"/>
            <a:ext cx="4641660"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23" name="Text Placeholder 42">
            <a:extLst>
              <a:ext uri="{FF2B5EF4-FFF2-40B4-BE49-F238E27FC236}">
                <a16:creationId xmlns:a16="http://schemas.microsoft.com/office/drawing/2014/main" id="{6F7E2699-F48E-BD4E-996B-890F9ABE1B84}"/>
              </a:ext>
            </a:extLst>
          </p:cNvPr>
          <p:cNvSpPr>
            <a:spLocks noGrp="1"/>
          </p:cNvSpPr>
          <p:nvPr>
            <p:ph type="body" sz="quarter" idx="21" hasCustomPrompt="1"/>
          </p:nvPr>
        </p:nvSpPr>
        <p:spPr>
          <a:xfrm>
            <a:off x="756171" y="4891506"/>
            <a:ext cx="5436790" cy="1247008"/>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Tree>
    <p:extLst>
      <p:ext uri="{BB962C8B-B14F-4D97-AF65-F5344CB8AC3E}">
        <p14:creationId xmlns:p14="http://schemas.microsoft.com/office/powerpoint/2010/main" val="111438076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Takeaway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62000" y="776217"/>
            <a:ext cx="6579648" cy="1325563"/>
          </a:xfrm>
        </p:spPr>
        <p:txBody>
          <a:bodyPr lIns="0" rIns="0" anchor="ctr" anchorCtr="0"/>
          <a:lstStyle>
            <a:lvl1pPr>
              <a:defRPr sz="3600"/>
            </a:lvl1pPr>
          </a:lstStyle>
          <a:p>
            <a:r>
              <a:rPr lang="en-US" dirty="0"/>
              <a:t>Key Takeaways [option 1]</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3407182"/>
            <a:ext cx="2514600" cy="2724336"/>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3" name="Text Placeholder 42">
            <a:extLst>
              <a:ext uri="{FF2B5EF4-FFF2-40B4-BE49-F238E27FC236}">
                <a16:creationId xmlns:a16="http://schemas.microsoft.com/office/drawing/2014/main" id="{B0C10ABC-2583-C64A-9A36-2E03088E64DA}"/>
              </a:ext>
            </a:extLst>
          </p:cNvPr>
          <p:cNvSpPr>
            <a:spLocks noGrp="1"/>
          </p:cNvSpPr>
          <p:nvPr>
            <p:ph type="body" sz="quarter" idx="13" hasCustomPrompt="1"/>
          </p:nvPr>
        </p:nvSpPr>
        <p:spPr>
          <a:xfrm>
            <a:off x="762000" y="2379859"/>
            <a:ext cx="2526252" cy="656077"/>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15" name="Text Placeholder 42">
            <a:extLst>
              <a:ext uri="{FF2B5EF4-FFF2-40B4-BE49-F238E27FC236}">
                <a16:creationId xmlns:a16="http://schemas.microsoft.com/office/drawing/2014/main" id="{95F6E71F-16C9-D94D-98CE-0A371CE76608}"/>
              </a:ext>
            </a:extLst>
          </p:cNvPr>
          <p:cNvSpPr>
            <a:spLocks noGrp="1"/>
          </p:cNvSpPr>
          <p:nvPr>
            <p:ph type="body" sz="quarter" idx="15" hasCustomPrompt="1"/>
          </p:nvPr>
        </p:nvSpPr>
        <p:spPr>
          <a:xfrm>
            <a:off x="3472926" y="3425121"/>
            <a:ext cx="2514600" cy="2724336"/>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6" name="Text Placeholder 42">
            <a:extLst>
              <a:ext uri="{FF2B5EF4-FFF2-40B4-BE49-F238E27FC236}">
                <a16:creationId xmlns:a16="http://schemas.microsoft.com/office/drawing/2014/main" id="{868AD6FF-E653-CF44-AD2A-FEACA785C169}"/>
              </a:ext>
            </a:extLst>
          </p:cNvPr>
          <p:cNvSpPr>
            <a:spLocks noGrp="1"/>
          </p:cNvSpPr>
          <p:nvPr>
            <p:ph type="body" sz="quarter" idx="16" hasCustomPrompt="1"/>
          </p:nvPr>
        </p:nvSpPr>
        <p:spPr>
          <a:xfrm>
            <a:off x="3472926" y="2379859"/>
            <a:ext cx="2514600" cy="656077"/>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18" name="Text Placeholder 42">
            <a:extLst>
              <a:ext uri="{FF2B5EF4-FFF2-40B4-BE49-F238E27FC236}">
                <a16:creationId xmlns:a16="http://schemas.microsoft.com/office/drawing/2014/main" id="{E6BC1DCE-B543-624C-ADCD-5DA46B18C36D}"/>
              </a:ext>
            </a:extLst>
          </p:cNvPr>
          <p:cNvSpPr>
            <a:spLocks noGrp="1"/>
          </p:cNvSpPr>
          <p:nvPr>
            <p:ph type="body" sz="quarter" idx="18" hasCustomPrompt="1"/>
          </p:nvPr>
        </p:nvSpPr>
        <p:spPr>
          <a:xfrm>
            <a:off x="6182958" y="3426494"/>
            <a:ext cx="2514600" cy="2724336"/>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9" name="Text Placeholder 42">
            <a:extLst>
              <a:ext uri="{FF2B5EF4-FFF2-40B4-BE49-F238E27FC236}">
                <a16:creationId xmlns:a16="http://schemas.microsoft.com/office/drawing/2014/main" id="{39030D31-F8FE-8848-A145-78D68CB45216}"/>
              </a:ext>
            </a:extLst>
          </p:cNvPr>
          <p:cNvSpPr>
            <a:spLocks noGrp="1"/>
          </p:cNvSpPr>
          <p:nvPr>
            <p:ph type="body" sz="quarter" idx="19" hasCustomPrompt="1"/>
          </p:nvPr>
        </p:nvSpPr>
        <p:spPr>
          <a:xfrm>
            <a:off x="6182958" y="2379859"/>
            <a:ext cx="2514600" cy="656077"/>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21" name="Text Placeholder 42">
            <a:extLst>
              <a:ext uri="{FF2B5EF4-FFF2-40B4-BE49-F238E27FC236}">
                <a16:creationId xmlns:a16="http://schemas.microsoft.com/office/drawing/2014/main" id="{A6728FFA-9F38-8D44-891C-1249216B49CD}"/>
              </a:ext>
            </a:extLst>
          </p:cNvPr>
          <p:cNvSpPr>
            <a:spLocks noGrp="1"/>
          </p:cNvSpPr>
          <p:nvPr>
            <p:ph type="body" sz="quarter" idx="21" hasCustomPrompt="1"/>
          </p:nvPr>
        </p:nvSpPr>
        <p:spPr>
          <a:xfrm>
            <a:off x="8882232" y="3407182"/>
            <a:ext cx="2514600" cy="2724336"/>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22" name="Text Placeholder 42">
            <a:extLst>
              <a:ext uri="{FF2B5EF4-FFF2-40B4-BE49-F238E27FC236}">
                <a16:creationId xmlns:a16="http://schemas.microsoft.com/office/drawing/2014/main" id="{FEE47C81-1D11-9A4D-BCAB-333EABB0C34F}"/>
              </a:ext>
            </a:extLst>
          </p:cNvPr>
          <p:cNvSpPr>
            <a:spLocks noGrp="1"/>
          </p:cNvSpPr>
          <p:nvPr>
            <p:ph type="body" sz="quarter" idx="22" hasCustomPrompt="1"/>
          </p:nvPr>
        </p:nvSpPr>
        <p:spPr>
          <a:xfrm>
            <a:off x="8882232" y="2387010"/>
            <a:ext cx="2514600" cy="656077"/>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Tree>
    <p:extLst>
      <p:ext uri="{BB962C8B-B14F-4D97-AF65-F5344CB8AC3E}">
        <p14:creationId xmlns:p14="http://schemas.microsoft.com/office/powerpoint/2010/main" val="35197773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Takeaway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56171" y="541119"/>
            <a:ext cx="5123565" cy="1325563"/>
          </a:xfrm>
        </p:spPr>
        <p:txBody>
          <a:bodyPr lIns="0" rIns="0" anchor="ctr" anchorCtr="0"/>
          <a:lstStyle>
            <a:lvl1pPr>
              <a:defRPr sz="3600"/>
            </a:lvl1pPr>
          </a:lstStyle>
          <a:p>
            <a:r>
              <a:rPr lang="en-US" dirty="0"/>
              <a:t>Key Takeaways [option 2]</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56171" y="2790977"/>
            <a:ext cx="5339828" cy="1247008"/>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7" name="Text Placeholder 42">
            <a:extLst>
              <a:ext uri="{FF2B5EF4-FFF2-40B4-BE49-F238E27FC236}">
                <a16:creationId xmlns:a16="http://schemas.microsoft.com/office/drawing/2014/main" id="{46F8EDF2-CA78-A246-A066-B385C3D74BA9}"/>
              </a:ext>
            </a:extLst>
          </p:cNvPr>
          <p:cNvSpPr>
            <a:spLocks noGrp="1"/>
          </p:cNvSpPr>
          <p:nvPr>
            <p:ph type="body" sz="quarter" idx="14" hasCustomPrompt="1"/>
          </p:nvPr>
        </p:nvSpPr>
        <p:spPr>
          <a:xfrm>
            <a:off x="6788338" y="4338777"/>
            <a:ext cx="4641660" cy="1542474"/>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9" name="Text Placeholder 42">
            <a:extLst>
              <a:ext uri="{FF2B5EF4-FFF2-40B4-BE49-F238E27FC236}">
                <a16:creationId xmlns:a16="http://schemas.microsoft.com/office/drawing/2014/main" id="{BA196F06-6FC4-B740-82F3-16E83B1F542B}"/>
              </a:ext>
            </a:extLst>
          </p:cNvPr>
          <p:cNvSpPr>
            <a:spLocks noGrp="1"/>
          </p:cNvSpPr>
          <p:nvPr>
            <p:ph type="body" sz="quarter" idx="16" hasCustomPrompt="1"/>
          </p:nvPr>
        </p:nvSpPr>
        <p:spPr>
          <a:xfrm>
            <a:off x="6788337" y="1996764"/>
            <a:ext cx="4641661" cy="1542474"/>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
        <p:nvSpPr>
          <p:cNvPr id="15" name="Text Placeholder 42">
            <a:extLst>
              <a:ext uri="{FF2B5EF4-FFF2-40B4-BE49-F238E27FC236}">
                <a16:creationId xmlns:a16="http://schemas.microsoft.com/office/drawing/2014/main" id="{BDC7003C-8C72-B641-9194-3E660E453A25}"/>
              </a:ext>
            </a:extLst>
          </p:cNvPr>
          <p:cNvSpPr>
            <a:spLocks noGrp="1"/>
          </p:cNvSpPr>
          <p:nvPr>
            <p:ph type="body" sz="quarter" idx="17" hasCustomPrompt="1"/>
          </p:nvPr>
        </p:nvSpPr>
        <p:spPr>
          <a:xfrm>
            <a:off x="756171" y="2178941"/>
            <a:ext cx="5339826"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20" name="Text Placeholder 42">
            <a:extLst>
              <a:ext uri="{FF2B5EF4-FFF2-40B4-BE49-F238E27FC236}">
                <a16:creationId xmlns:a16="http://schemas.microsoft.com/office/drawing/2014/main" id="{AF60A5F9-E6E1-4145-AC69-2A2DD4E1E1A5}"/>
              </a:ext>
            </a:extLst>
          </p:cNvPr>
          <p:cNvSpPr>
            <a:spLocks noGrp="1"/>
          </p:cNvSpPr>
          <p:nvPr>
            <p:ph type="body" sz="quarter" idx="18" hasCustomPrompt="1"/>
          </p:nvPr>
        </p:nvSpPr>
        <p:spPr>
          <a:xfrm>
            <a:off x="756171" y="4279470"/>
            <a:ext cx="5339827"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21" name="Text Placeholder 42">
            <a:extLst>
              <a:ext uri="{FF2B5EF4-FFF2-40B4-BE49-F238E27FC236}">
                <a16:creationId xmlns:a16="http://schemas.microsoft.com/office/drawing/2014/main" id="{46AA0ADA-4348-B741-8CC5-B3DA40E82563}"/>
              </a:ext>
            </a:extLst>
          </p:cNvPr>
          <p:cNvSpPr>
            <a:spLocks noGrp="1"/>
          </p:cNvSpPr>
          <p:nvPr>
            <p:ph type="body" sz="quarter" idx="19" hasCustomPrompt="1"/>
          </p:nvPr>
        </p:nvSpPr>
        <p:spPr>
          <a:xfrm>
            <a:off x="6788337" y="1396196"/>
            <a:ext cx="4641660"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14" name="Text Placeholder 42">
            <a:extLst>
              <a:ext uri="{FF2B5EF4-FFF2-40B4-BE49-F238E27FC236}">
                <a16:creationId xmlns:a16="http://schemas.microsoft.com/office/drawing/2014/main" id="{706BF0E5-5B83-EE41-A482-48A5C52BC349}"/>
              </a:ext>
            </a:extLst>
          </p:cNvPr>
          <p:cNvSpPr>
            <a:spLocks noGrp="1"/>
          </p:cNvSpPr>
          <p:nvPr>
            <p:ph type="body" sz="quarter" idx="20" hasCustomPrompt="1"/>
          </p:nvPr>
        </p:nvSpPr>
        <p:spPr>
          <a:xfrm>
            <a:off x="6788338" y="3738209"/>
            <a:ext cx="4641660" cy="370551"/>
          </a:xfrm>
        </p:spPr>
        <p:txBody>
          <a:bodyPr wrap="square" lIns="0" rIns="0" anchor="b" anchorCtr="0">
            <a:spAutoFit/>
          </a:bodyPr>
          <a:lstStyle>
            <a:lvl1pPr marL="0" indent="0">
              <a:buNone/>
              <a:defRPr sz="1600" b="1">
                <a:solidFill>
                  <a:srgbClr val="E91019"/>
                </a:solidFill>
              </a:defRPr>
            </a:lvl1pPr>
          </a:lstStyle>
          <a:p>
            <a:pPr lvl="0"/>
            <a:r>
              <a:rPr lang="en-US" dirty="0"/>
              <a:t>Insert text [min 1 sentence]</a:t>
            </a:r>
          </a:p>
        </p:txBody>
      </p:sp>
      <p:sp>
        <p:nvSpPr>
          <p:cNvPr id="23" name="Text Placeholder 42">
            <a:extLst>
              <a:ext uri="{FF2B5EF4-FFF2-40B4-BE49-F238E27FC236}">
                <a16:creationId xmlns:a16="http://schemas.microsoft.com/office/drawing/2014/main" id="{6F7E2699-F48E-BD4E-996B-890F9ABE1B84}"/>
              </a:ext>
            </a:extLst>
          </p:cNvPr>
          <p:cNvSpPr>
            <a:spLocks noGrp="1"/>
          </p:cNvSpPr>
          <p:nvPr>
            <p:ph type="body" sz="quarter" idx="21" hasCustomPrompt="1"/>
          </p:nvPr>
        </p:nvSpPr>
        <p:spPr>
          <a:xfrm>
            <a:off x="756171" y="4891506"/>
            <a:ext cx="5436790" cy="1247008"/>
          </a:xfrm>
        </p:spPr>
        <p:txBody>
          <a:bodyPr wrap="square" lIns="0" rIns="0" anchor="t" anchorCtr="0">
            <a:spAutoFit/>
          </a:bodyPr>
          <a:lstStyle>
            <a:lvl1pPr marL="0" indent="0">
              <a:buNone/>
              <a:defRPr sz="1600" b="0">
                <a:solidFill>
                  <a:schemeClr val="tx1">
                    <a:lumMod val="75000"/>
                    <a:lumOff val="25000"/>
                  </a:schemeClr>
                </a:solidFill>
              </a:defRPr>
            </a:lvl1pPr>
          </a:lstStyle>
          <a:p>
            <a:pPr lvl="0"/>
            <a:r>
              <a:rPr lang="en-US" dirty="0"/>
              <a:t>Click to add OPTIONAL body copy [MINIMUM 2 SENTENCES]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a:t>
            </a:r>
          </a:p>
        </p:txBody>
      </p:sp>
    </p:spTree>
    <p:extLst>
      <p:ext uri="{BB962C8B-B14F-4D97-AF65-F5344CB8AC3E}">
        <p14:creationId xmlns:p14="http://schemas.microsoft.com/office/powerpoint/2010/main" val="336631097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II &amp; e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9EECDA-A448-E14A-8F4C-2F820B42F233}"/>
              </a:ext>
            </a:extLst>
          </p:cNvPr>
          <p:cNvSpPr/>
          <p:nvPr userDrawn="1"/>
        </p:nvSpPr>
        <p:spPr>
          <a:xfrm>
            <a:off x="6726620" y="3135086"/>
            <a:ext cx="1311210" cy="372291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C9DA6A-FFB9-754F-8C4F-0E336003758B}"/>
              </a:ext>
            </a:extLst>
          </p:cNvPr>
          <p:cNvSpPr/>
          <p:nvPr userDrawn="1"/>
        </p:nvSpPr>
        <p:spPr>
          <a:xfrm>
            <a:off x="8037830" y="580914"/>
            <a:ext cx="1311210" cy="628376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1160E-EEA4-4446-8DAC-049B826227E9}"/>
              </a:ext>
            </a:extLst>
          </p:cNvPr>
          <p:cNvSpPr/>
          <p:nvPr userDrawn="1"/>
        </p:nvSpPr>
        <p:spPr>
          <a:xfrm>
            <a:off x="9582809" y="4428917"/>
            <a:ext cx="1311210" cy="243576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4AC7FB-286D-CE42-B47B-81A776520BA3}"/>
              </a:ext>
            </a:extLst>
          </p:cNvPr>
          <p:cNvSpPr/>
          <p:nvPr userDrawn="1"/>
        </p:nvSpPr>
        <p:spPr>
          <a:xfrm>
            <a:off x="10894019" y="2299064"/>
            <a:ext cx="1311210" cy="456561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0AE2986-8F6E-8C48-8570-20312EFEAC4C}"/>
              </a:ext>
            </a:extLst>
          </p:cNvPr>
          <p:cNvSpPr>
            <a:spLocks noGrp="1"/>
          </p:cNvSpPr>
          <p:nvPr>
            <p:ph type="title" hasCustomPrompt="1"/>
          </p:nvPr>
        </p:nvSpPr>
        <p:spPr>
          <a:xfrm>
            <a:off x="777152" y="2425666"/>
            <a:ext cx="5504377" cy="709420"/>
          </a:xfrm>
        </p:spPr>
        <p:txBody>
          <a:bodyPr lIns="0" anchor="b">
            <a:normAutofit/>
          </a:bodyPr>
          <a:lstStyle>
            <a:lvl1pPr algn="l">
              <a:defRPr sz="3600">
                <a:latin typeface="Arial" panose="020B0604020202020204" pitchFamily="34" charset="0"/>
                <a:cs typeface="Arial" panose="020B0604020202020204" pitchFamily="34" charset="0"/>
              </a:defRPr>
            </a:lvl1pPr>
          </a:lstStyle>
          <a:p>
            <a:r>
              <a:rPr lang="en-US" dirty="0"/>
              <a:t>Report Header: Subhead</a:t>
            </a:r>
          </a:p>
        </p:txBody>
      </p:sp>
      <p:sp>
        <p:nvSpPr>
          <p:cNvPr id="16" name="Text Placeholder 10">
            <a:extLst>
              <a:ext uri="{FF2B5EF4-FFF2-40B4-BE49-F238E27FC236}">
                <a16:creationId xmlns:a16="http://schemas.microsoft.com/office/drawing/2014/main" id="{E3A47E2E-A407-0848-9EC1-FF0E7CB26BA8}"/>
              </a:ext>
            </a:extLst>
          </p:cNvPr>
          <p:cNvSpPr>
            <a:spLocks noGrp="1"/>
          </p:cNvSpPr>
          <p:nvPr>
            <p:ph type="body" sz="quarter" idx="10" hasCustomPrompt="1"/>
          </p:nvPr>
        </p:nvSpPr>
        <p:spPr>
          <a:xfrm>
            <a:off x="762000" y="3717867"/>
            <a:ext cx="1572866" cy="260008"/>
          </a:xfrm>
          <a:solidFill>
            <a:srgbClr val="E91019"/>
          </a:solidFill>
        </p:spPr>
        <p:txBody>
          <a:bodyPr wrap="none" tIns="45720" bIns="45720">
            <a:spAutoFit/>
          </a:bodyPr>
          <a:lstStyle>
            <a:lvl1pPr algn="l">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cxnSp>
        <p:nvCxnSpPr>
          <p:cNvPr id="17" name="Straight Connector 16">
            <a:extLst>
              <a:ext uri="{FF2B5EF4-FFF2-40B4-BE49-F238E27FC236}">
                <a16:creationId xmlns:a16="http://schemas.microsoft.com/office/drawing/2014/main" id="{2E74F9B8-CBD4-F84D-B2BF-4005954028C9}"/>
              </a:ext>
            </a:extLst>
          </p:cNvPr>
          <p:cNvCxnSpPr>
            <a:cxnSpLocks/>
          </p:cNvCxnSpPr>
          <p:nvPr userDrawn="1"/>
        </p:nvCxnSpPr>
        <p:spPr>
          <a:xfrm flipH="1">
            <a:off x="762000" y="4371818"/>
            <a:ext cx="5219700" cy="0"/>
          </a:xfrm>
          <a:prstGeom prst="line">
            <a:avLst/>
          </a:prstGeom>
          <a:ln>
            <a:solidFill>
              <a:srgbClr val="777777">
                <a:alpha val="30000"/>
              </a:srgbClr>
            </a:solidFill>
          </a:ln>
        </p:spPr>
        <p:style>
          <a:lnRef idx="2">
            <a:schemeClr val="dk1"/>
          </a:lnRef>
          <a:fillRef idx="0">
            <a:schemeClr val="dk1"/>
          </a:fillRef>
          <a:effectRef idx="1">
            <a:schemeClr val="dk1"/>
          </a:effectRef>
          <a:fontRef idx="minor">
            <a:schemeClr val="tx1"/>
          </a:fontRef>
        </p:style>
      </p:cxnSp>
      <p:sp>
        <p:nvSpPr>
          <p:cNvPr id="14" name="Text Placeholder 42">
            <a:extLst>
              <a:ext uri="{FF2B5EF4-FFF2-40B4-BE49-F238E27FC236}">
                <a16:creationId xmlns:a16="http://schemas.microsoft.com/office/drawing/2014/main" id="{C6CA08A3-7035-F84D-90F4-DAB3DD0694BE}"/>
              </a:ext>
            </a:extLst>
          </p:cNvPr>
          <p:cNvSpPr>
            <a:spLocks noGrp="1"/>
          </p:cNvSpPr>
          <p:nvPr>
            <p:ph type="body" sz="quarter" idx="15" hasCustomPrompt="1"/>
          </p:nvPr>
        </p:nvSpPr>
        <p:spPr>
          <a:xfrm>
            <a:off x="1885635" y="4800947"/>
            <a:ext cx="4089701" cy="456316"/>
          </a:xfrm>
        </p:spPr>
        <p:txBody>
          <a:bodyPr wrap="square" lIns="0" rIns="0" anchor="b" anchorCtr="0">
            <a:normAutofit/>
          </a:bodyPr>
          <a:lstStyle>
            <a:lvl1pPr marL="0" indent="0">
              <a:lnSpc>
                <a:spcPct val="100000"/>
              </a:lnSpc>
              <a:buNone/>
              <a:defRPr sz="2000" b="1">
                <a:solidFill>
                  <a:schemeClr val="tx1"/>
                </a:solidFill>
              </a:defRPr>
            </a:lvl1pPr>
          </a:lstStyle>
          <a:p>
            <a:pPr lvl="0"/>
            <a:r>
              <a:rPr lang="en-US" dirty="0"/>
              <a:t>Author Name</a:t>
            </a:r>
          </a:p>
        </p:txBody>
      </p:sp>
      <p:sp>
        <p:nvSpPr>
          <p:cNvPr id="22" name="Text Placeholder 42">
            <a:extLst>
              <a:ext uri="{FF2B5EF4-FFF2-40B4-BE49-F238E27FC236}">
                <a16:creationId xmlns:a16="http://schemas.microsoft.com/office/drawing/2014/main" id="{1560E846-9E93-9941-BB06-4EC0F568A626}"/>
              </a:ext>
            </a:extLst>
          </p:cNvPr>
          <p:cNvSpPr>
            <a:spLocks noGrp="1"/>
          </p:cNvSpPr>
          <p:nvPr>
            <p:ph type="body" sz="quarter" idx="21" hasCustomPrompt="1"/>
          </p:nvPr>
        </p:nvSpPr>
        <p:spPr>
          <a:xfrm>
            <a:off x="1885635" y="5221712"/>
            <a:ext cx="4089701" cy="456316"/>
          </a:xfrm>
        </p:spPr>
        <p:txBody>
          <a:bodyPr wrap="square" lIns="0" rIns="0" anchor="t" anchorCtr="0">
            <a:normAutofit/>
          </a:bodyPr>
          <a:lstStyle>
            <a:lvl1pPr marL="0" indent="0">
              <a:lnSpc>
                <a:spcPct val="150000"/>
              </a:lnSpc>
              <a:buNone/>
              <a:defRPr sz="2000" b="0">
                <a:solidFill>
                  <a:srgbClr val="777777"/>
                </a:solidFill>
              </a:defRPr>
            </a:lvl1pPr>
          </a:lstStyle>
          <a:p>
            <a:pPr lvl="0"/>
            <a:r>
              <a:rPr lang="en-US" dirty="0"/>
              <a:t>Title</a:t>
            </a:r>
          </a:p>
        </p:txBody>
      </p:sp>
      <p:pic>
        <p:nvPicPr>
          <p:cNvPr id="20" name="Picture 19">
            <a:extLst>
              <a:ext uri="{FF2B5EF4-FFF2-40B4-BE49-F238E27FC236}">
                <a16:creationId xmlns:a16="http://schemas.microsoft.com/office/drawing/2014/main" id="{D94E5B65-1FE9-EE45-9FAC-D632FAB6471A}"/>
              </a:ext>
            </a:extLst>
          </p:cNvPr>
          <p:cNvPicPr>
            <a:picLocks noChangeAspect="1"/>
          </p:cNvPicPr>
          <p:nvPr userDrawn="1"/>
        </p:nvPicPr>
        <p:blipFill>
          <a:blip r:embed="rId2"/>
          <a:stretch>
            <a:fillRect/>
          </a:stretch>
        </p:blipFill>
        <p:spPr>
          <a:xfrm>
            <a:off x="777153" y="580914"/>
            <a:ext cx="4111371" cy="502920"/>
          </a:xfrm>
          <a:prstGeom prst="rect">
            <a:avLst/>
          </a:prstGeom>
        </p:spPr>
      </p:pic>
      <p:sp>
        <p:nvSpPr>
          <p:cNvPr id="23" name="Picture Placeholder 3">
            <a:extLst>
              <a:ext uri="{FF2B5EF4-FFF2-40B4-BE49-F238E27FC236}">
                <a16:creationId xmlns:a16="http://schemas.microsoft.com/office/drawing/2014/main" id="{5C86AE90-D345-FF42-8211-A8212B32EA1E}"/>
              </a:ext>
            </a:extLst>
          </p:cNvPr>
          <p:cNvSpPr>
            <a:spLocks noGrp="1"/>
          </p:cNvSpPr>
          <p:nvPr>
            <p:ph type="pic" sz="quarter" idx="20"/>
          </p:nvPr>
        </p:nvSpPr>
        <p:spPr>
          <a:xfrm>
            <a:off x="777153" y="4800947"/>
            <a:ext cx="874713" cy="877824"/>
          </a:xfrm>
          <a:prstGeom prst="ellipse">
            <a:avLst/>
          </a:prstGeom>
          <a:ln w="12700">
            <a:solidFill>
              <a:srgbClr val="777777"/>
            </a:solidFill>
          </a:ln>
        </p:spPr>
      </p:sp>
    </p:spTree>
    <p:extLst>
      <p:ext uri="{BB962C8B-B14F-4D97-AF65-F5344CB8AC3E}">
        <p14:creationId xmlns:p14="http://schemas.microsoft.com/office/powerpoint/2010/main" val="3885450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 Slide with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0" y="156714"/>
            <a:ext cx="6172201" cy="6723511"/>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657639" y="578069"/>
            <a:ext cx="4856921" cy="1449514"/>
          </a:xfrm>
        </p:spPr>
        <p:txBody>
          <a:bodyPr lIns="0" rIns="0" anchor="t" anchorCtr="0"/>
          <a:lstStyle>
            <a:lvl1pPr>
              <a:defRPr sz="3600">
                <a:solidFill>
                  <a:srgbClr val="111111"/>
                </a:solidFill>
              </a:defRPr>
            </a:lvl1pPr>
          </a:lstStyle>
          <a:p>
            <a:r>
              <a:rPr lang="en-US" dirty="0"/>
              <a:t>Click to add header</a:t>
            </a:r>
          </a:p>
        </p:txBody>
      </p:sp>
      <p:pic>
        <p:nvPicPr>
          <p:cNvPr id="11" name="Picture 10">
            <a:extLst>
              <a:ext uri="{FF2B5EF4-FFF2-40B4-BE49-F238E27FC236}">
                <a16:creationId xmlns:a16="http://schemas.microsoft.com/office/drawing/2014/main" id="{D9CA1791-8249-3B4E-B135-E24D84DE9141}"/>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
        <p:nvSpPr>
          <p:cNvPr id="4" name="Text Placeholder 3">
            <a:extLst>
              <a:ext uri="{FF2B5EF4-FFF2-40B4-BE49-F238E27FC236}">
                <a16:creationId xmlns:a16="http://schemas.microsoft.com/office/drawing/2014/main" id="{7160530A-3EF4-7640-8B3B-581677C13991}"/>
              </a:ext>
            </a:extLst>
          </p:cNvPr>
          <p:cNvSpPr>
            <a:spLocks noGrp="1"/>
          </p:cNvSpPr>
          <p:nvPr>
            <p:ph type="body" sz="quarter" idx="15" hasCustomPrompt="1"/>
          </p:nvPr>
        </p:nvSpPr>
        <p:spPr>
          <a:xfrm>
            <a:off x="657640" y="2764930"/>
            <a:ext cx="4857336" cy="3238995"/>
          </a:xfrm>
        </p:spPr>
        <p:txBody>
          <a:bodyPr>
            <a:normAutofit/>
          </a:bodyPr>
          <a:lstStyle>
            <a:lvl1pPr marL="228600" indent="-228600">
              <a:buFont typeface="Wingdings" pitchFamily="2" charset="2"/>
              <a:buChar char="§"/>
              <a:defRPr sz="1800"/>
            </a:lvl1pPr>
            <a:lvl2pPr marL="685800" indent="-228600">
              <a:buFont typeface="Wingdings" pitchFamily="2" charset="2"/>
              <a:buChar char="§"/>
              <a:defRPr sz="1800"/>
            </a:lvl2pPr>
            <a:lvl3pPr marL="1143000" indent="-228600">
              <a:buFont typeface="Wingdings" pitchFamily="2" charset="2"/>
              <a:buChar char="§"/>
              <a:defRPr sz="1800"/>
            </a:lvl3pPr>
            <a:lvl4pPr marL="1600200" indent="-228600">
              <a:buFont typeface="Wingdings" pitchFamily="2" charset="2"/>
              <a:buChar char="§"/>
              <a:defRPr sz="1800"/>
            </a:lvl4pPr>
            <a:lvl5pPr marL="2057400" indent="-228600">
              <a:buFont typeface="Wingdings" pitchFamily="2" charset="2"/>
              <a:buChar char="§"/>
              <a:defRPr sz="1800"/>
            </a:lvl5pPr>
          </a:lstStyle>
          <a:p>
            <a:pPr lvl="0"/>
            <a:r>
              <a:rPr lang="en-US" dirty="0"/>
              <a:t>Click to add bullets (maximum of 3)</a:t>
            </a:r>
          </a:p>
        </p:txBody>
      </p:sp>
    </p:spTree>
    <p:extLst>
      <p:ext uri="{BB962C8B-B14F-4D97-AF65-F5344CB8AC3E}">
        <p14:creationId xmlns:p14="http://schemas.microsoft.com/office/powerpoint/2010/main" val="176824450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Blank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3471422-B505-6445-91E7-5555916A0ADD}"/>
              </a:ext>
            </a:extLst>
          </p:cNvPr>
          <p:cNvSpPr/>
          <p:nvPr userDrawn="1"/>
        </p:nvSpPr>
        <p:spPr>
          <a:xfrm>
            <a:off x="-1" y="157160"/>
            <a:ext cx="4065049" cy="672773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2693448" cy="1325563"/>
          </a:xfrm>
        </p:spPr>
        <p:txBody>
          <a:bodyPr lIns="0" rIns="0" anchor="ctr" anchorCtr="0"/>
          <a:lstStyle>
            <a:lvl1pPr>
              <a:defRPr sz="3600"/>
            </a:lvl1pPr>
          </a:lstStyle>
          <a:p>
            <a:r>
              <a:rPr lang="en-US" dirty="0"/>
              <a:t>Click to add title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8" name="Text Placeholder 14">
            <a:extLst>
              <a:ext uri="{FF2B5EF4-FFF2-40B4-BE49-F238E27FC236}">
                <a16:creationId xmlns:a16="http://schemas.microsoft.com/office/drawing/2014/main" id="{66A80FBA-A848-794E-B9D5-589448FBE3F8}"/>
              </a:ext>
            </a:extLst>
          </p:cNvPr>
          <p:cNvSpPr>
            <a:spLocks noGrp="1"/>
          </p:cNvSpPr>
          <p:nvPr>
            <p:ph type="body" sz="quarter" idx="20" hasCustomPrompt="1"/>
          </p:nvPr>
        </p:nvSpPr>
        <p:spPr>
          <a:xfrm>
            <a:off x="679062" y="2914077"/>
            <a:ext cx="2693448" cy="3361913"/>
          </a:xfrm>
        </p:spPr>
        <p:txBody>
          <a:bodyPr anchor="t" anchorCtr="0">
            <a:normAutofit/>
          </a:bodyPr>
          <a:lstStyle>
            <a:lvl1pPr marL="0" indent="0">
              <a:buNone/>
              <a:defRPr sz="20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pic>
        <p:nvPicPr>
          <p:cNvPr id="9" name="Picture 8">
            <a:extLst>
              <a:ext uri="{FF2B5EF4-FFF2-40B4-BE49-F238E27FC236}">
                <a16:creationId xmlns:a16="http://schemas.microsoft.com/office/drawing/2014/main" id="{A83DFB38-DFCD-714C-AC16-F199E4DE2C7B}"/>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123933164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Colum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848237"/>
            <a:ext cx="10618248" cy="1325563"/>
          </a:xfrm>
        </p:spPr>
        <p:txBody>
          <a:bodyPr lIns="0" rIns="0" anchor="ctr" anchorCtr="0"/>
          <a:lstStyle>
            <a:lvl1pP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2900219"/>
            <a:ext cx="5221224" cy="646331"/>
          </a:xfrm>
        </p:spPr>
        <p:txBody>
          <a:bodyPr lIns="0" rIns="0" anchor="b" anchorCtr="0">
            <a:spAutoFit/>
          </a:bodyPr>
          <a:lstStyle>
            <a:lvl1pPr marL="0" indent="0">
              <a:lnSpc>
                <a:spcPct val="90000"/>
              </a:lnSpc>
              <a:buNone/>
              <a:defRPr sz="2000" b="1">
                <a:solidFill>
                  <a:srgbClr val="E91019"/>
                </a:solidFill>
              </a:defRPr>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3607723"/>
            <a:ext cx="5221224" cy="2670247"/>
          </a:xfrm>
        </p:spPr>
        <p:txBody>
          <a:bodyPr lIns="0" rIns="0" anchor="t" anchorCtr="0">
            <a:normAutofit/>
          </a:bodyPr>
          <a:lstStyle>
            <a:lvl1pPr marL="0" indent="0">
              <a:buNone/>
              <a:defRPr sz="16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45" name="Text Placeholder 42">
            <a:extLst>
              <a:ext uri="{FF2B5EF4-FFF2-40B4-BE49-F238E27FC236}">
                <a16:creationId xmlns:a16="http://schemas.microsoft.com/office/drawing/2014/main" id="{151798F7-39D0-0E4B-A3C6-B162B340136D}"/>
              </a:ext>
            </a:extLst>
          </p:cNvPr>
          <p:cNvSpPr>
            <a:spLocks noGrp="1"/>
          </p:cNvSpPr>
          <p:nvPr>
            <p:ph type="body" sz="quarter" idx="13" hasCustomPrompt="1"/>
          </p:nvPr>
        </p:nvSpPr>
        <p:spPr>
          <a:xfrm>
            <a:off x="6172200" y="2900219"/>
            <a:ext cx="5219700" cy="646331"/>
          </a:xfrm>
        </p:spPr>
        <p:txBody>
          <a:bodyPr lIns="0" rIns="0" anchor="b" anchorCtr="0">
            <a:spAutoFit/>
          </a:bodyPr>
          <a:lstStyle>
            <a:lvl1pPr marL="0" indent="0">
              <a:lnSpc>
                <a:spcPct val="90000"/>
              </a:lnSpc>
              <a:buNone/>
              <a:defRPr sz="2000" b="1">
                <a:solidFill>
                  <a:srgbClr val="E91019"/>
                </a:solidFill>
              </a:defRPr>
            </a:lvl1pPr>
          </a:lstStyle>
          <a:p>
            <a:pPr lvl="0"/>
            <a:r>
              <a:rPr lang="en-US" dirty="0"/>
              <a:t>Click to add copy lorem Ipsum dolor </a:t>
            </a:r>
            <a:r>
              <a:rPr lang="en-US" dirty="0" err="1"/>
              <a:t>consecture</a:t>
            </a:r>
            <a:endParaRPr lang="en-US" dirty="0"/>
          </a:p>
        </p:txBody>
      </p:sp>
      <p:sp>
        <p:nvSpPr>
          <p:cNvPr id="46" name="Text Placeholder 42">
            <a:extLst>
              <a:ext uri="{FF2B5EF4-FFF2-40B4-BE49-F238E27FC236}">
                <a16:creationId xmlns:a16="http://schemas.microsoft.com/office/drawing/2014/main" id="{4826C863-3A37-6549-8B22-788E0C394D0A}"/>
              </a:ext>
            </a:extLst>
          </p:cNvPr>
          <p:cNvSpPr>
            <a:spLocks noGrp="1"/>
          </p:cNvSpPr>
          <p:nvPr>
            <p:ph type="body" sz="quarter" idx="14" hasCustomPrompt="1"/>
          </p:nvPr>
        </p:nvSpPr>
        <p:spPr>
          <a:xfrm>
            <a:off x="6172200" y="3607723"/>
            <a:ext cx="5219700" cy="2670247"/>
          </a:xfrm>
        </p:spPr>
        <p:txBody>
          <a:bodyPr lIns="0" rIns="0" anchor="t" anchorCtr="0">
            <a:normAutofit/>
          </a:bodyPr>
          <a:lstStyle>
            <a:lvl1pPr marL="0" indent="0">
              <a:buNone/>
              <a:defRPr sz="16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9" name="Slide Number Placeholder 12">
            <a:extLst>
              <a:ext uri="{FF2B5EF4-FFF2-40B4-BE49-F238E27FC236}">
                <a16:creationId xmlns:a16="http://schemas.microsoft.com/office/drawing/2014/main" id="{0B0CA088-51B4-AA40-A9C5-85D4A52BF583}"/>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0" name="Text Placeholder 10">
            <a:extLst>
              <a:ext uri="{FF2B5EF4-FFF2-40B4-BE49-F238E27FC236}">
                <a16:creationId xmlns:a16="http://schemas.microsoft.com/office/drawing/2014/main" id="{6DCD82BA-D253-B343-89A6-593596B3F439}"/>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74424283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Column 3">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1999" y="2220024"/>
            <a:ext cx="4760011" cy="427746"/>
          </a:xfrm>
        </p:spPr>
        <p:txBody>
          <a:bodyPr wrap="square" lIns="0" rIns="0" anchor="b" anchorCtr="0">
            <a:spAutoFit/>
          </a:bodyPr>
          <a:lstStyle>
            <a:lvl1pPr marL="0" indent="0">
              <a:buNone/>
              <a:defRPr sz="2000" b="1">
                <a:solidFill>
                  <a:srgbClr val="E91019"/>
                </a:solidFill>
              </a:defRPr>
            </a:lvl1pPr>
          </a:lstStyle>
          <a:p>
            <a:pPr lvl="0"/>
            <a:r>
              <a:rPr lang="en-US" dirty="0"/>
              <a:t>01  Click to add copy</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1212770" y="2707535"/>
            <a:ext cx="4309242" cy="844142"/>
          </a:xfrm>
        </p:spPr>
        <p:txBody>
          <a:bodyPr wrap="square" lIns="0" rIns="0" anchor="t" anchorCtr="0">
            <a:normAutofit/>
          </a:bodyPr>
          <a:lstStyle>
            <a:lvl1pPr marL="0" indent="0">
              <a:buNone/>
              <a:defRPr sz="14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3" name="Text Placeholder 42">
            <a:extLst>
              <a:ext uri="{FF2B5EF4-FFF2-40B4-BE49-F238E27FC236}">
                <a16:creationId xmlns:a16="http://schemas.microsoft.com/office/drawing/2014/main" id="{F0AF9D77-9128-9B42-9B51-9FDB01CF2125}"/>
              </a:ext>
            </a:extLst>
          </p:cNvPr>
          <p:cNvSpPr>
            <a:spLocks noGrp="1"/>
          </p:cNvSpPr>
          <p:nvPr>
            <p:ph type="body" sz="quarter" idx="13" hasCustomPrompt="1"/>
          </p:nvPr>
        </p:nvSpPr>
        <p:spPr>
          <a:xfrm>
            <a:off x="6511158" y="2220024"/>
            <a:ext cx="4760011" cy="427746"/>
          </a:xfrm>
        </p:spPr>
        <p:txBody>
          <a:bodyPr wrap="square" lIns="0" rIns="0" anchor="b" anchorCtr="0">
            <a:spAutoFit/>
          </a:bodyPr>
          <a:lstStyle>
            <a:lvl1pPr marL="0" indent="0">
              <a:buNone/>
              <a:defRPr sz="2000" b="1">
                <a:solidFill>
                  <a:srgbClr val="E91019"/>
                </a:solidFill>
              </a:defRPr>
            </a:lvl1pPr>
          </a:lstStyle>
          <a:p>
            <a:pPr lvl="0"/>
            <a:r>
              <a:rPr lang="en-US" dirty="0"/>
              <a:t>01  Click to add copy</a:t>
            </a:r>
          </a:p>
        </p:txBody>
      </p:sp>
      <p:sp>
        <p:nvSpPr>
          <p:cNvPr id="24" name="Text Placeholder 42">
            <a:extLst>
              <a:ext uri="{FF2B5EF4-FFF2-40B4-BE49-F238E27FC236}">
                <a16:creationId xmlns:a16="http://schemas.microsoft.com/office/drawing/2014/main" id="{DDA0DB6C-7CE5-C74D-9899-90443798DF56}"/>
              </a:ext>
            </a:extLst>
          </p:cNvPr>
          <p:cNvSpPr>
            <a:spLocks noGrp="1"/>
          </p:cNvSpPr>
          <p:nvPr>
            <p:ph type="body" sz="quarter" idx="14" hasCustomPrompt="1"/>
          </p:nvPr>
        </p:nvSpPr>
        <p:spPr>
          <a:xfrm>
            <a:off x="6961927" y="2707535"/>
            <a:ext cx="4309243" cy="844142"/>
          </a:xfrm>
        </p:spPr>
        <p:txBody>
          <a:bodyPr wrap="square" lIns="0" rIns="0" anchor="t" anchorCtr="0">
            <a:normAutofit/>
          </a:bodyPr>
          <a:lstStyle>
            <a:lvl1pPr marL="0" indent="0">
              <a:buNone/>
              <a:defRPr sz="14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5" name="Text Placeholder 42">
            <a:extLst>
              <a:ext uri="{FF2B5EF4-FFF2-40B4-BE49-F238E27FC236}">
                <a16:creationId xmlns:a16="http://schemas.microsoft.com/office/drawing/2014/main" id="{029E554C-2448-FA4F-9C7A-FE43D18CB569}"/>
              </a:ext>
            </a:extLst>
          </p:cNvPr>
          <p:cNvSpPr>
            <a:spLocks noGrp="1"/>
          </p:cNvSpPr>
          <p:nvPr>
            <p:ph type="body" sz="quarter" idx="15" hasCustomPrompt="1"/>
          </p:nvPr>
        </p:nvSpPr>
        <p:spPr>
          <a:xfrm>
            <a:off x="761999" y="3563082"/>
            <a:ext cx="4760011" cy="427746"/>
          </a:xfrm>
        </p:spPr>
        <p:txBody>
          <a:bodyPr wrap="square" lIns="0" rIns="0" anchor="b" anchorCtr="0">
            <a:spAutoFit/>
          </a:bodyPr>
          <a:lstStyle>
            <a:lvl1pPr marL="0" indent="0">
              <a:buNone/>
              <a:defRPr sz="2000" b="1">
                <a:solidFill>
                  <a:srgbClr val="E91019"/>
                </a:solidFill>
              </a:defRPr>
            </a:lvl1pPr>
          </a:lstStyle>
          <a:p>
            <a:pPr lvl="0"/>
            <a:r>
              <a:rPr lang="en-US" dirty="0"/>
              <a:t>01  Click to add copy</a:t>
            </a:r>
          </a:p>
        </p:txBody>
      </p:sp>
      <p:sp>
        <p:nvSpPr>
          <p:cNvPr id="26" name="Text Placeholder 42">
            <a:extLst>
              <a:ext uri="{FF2B5EF4-FFF2-40B4-BE49-F238E27FC236}">
                <a16:creationId xmlns:a16="http://schemas.microsoft.com/office/drawing/2014/main" id="{AFBBAA9D-D8BB-F64A-86C1-5668D94702A4}"/>
              </a:ext>
            </a:extLst>
          </p:cNvPr>
          <p:cNvSpPr>
            <a:spLocks noGrp="1"/>
          </p:cNvSpPr>
          <p:nvPr>
            <p:ph type="body" sz="quarter" idx="16" hasCustomPrompt="1"/>
          </p:nvPr>
        </p:nvSpPr>
        <p:spPr>
          <a:xfrm>
            <a:off x="1212770" y="4050593"/>
            <a:ext cx="4309242" cy="844142"/>
          </a:xfrm>
        </p:spPr>
        <p:txBody>
          <a:bodyPr wrap="square" lIns="0" rIns="0" anchor="t" anchorCtr="0">
            <a:normAutofit/>
          </a:bodyPr>
          <a:lstStyle>
            <a:lvl1pPr marL="0" indent="0">
              <a:buNone/>
              <a:defRPr sz="14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7" name="Text Placeholder 42">
            <a:extLst>
              <a:ext uri="{FF2B5EF4-FFF2-40B4-BE49-F238E27FC236}">
                <a16:creationId xmlns:a16="http://schemas.microsoft.com/office/drawing/2014/main" id="{A447F6A8-826C-9840-BB0C-31F25304BD9A}"/>
              </a:ext>
            </a:extLst>
          </p:cNvPr>
          <p:cNvSpPr>
            <a:spLocks noGrp="1"/>
          </p:cNvSpPr>
          <p:nvPr>
            <p:ph type="body" sz="quarter" idx="17" hasCustomPrompt="1"/>
          </p:nvPr>
        </p:nvSpPr>
        <p:spPr>
          <a:xfrm>
            <a:off x="6511158" y="3563082"/>
            <a:ext cx="4760011" cy="427746"/>
          </a:xfrm>
        </p:spPr>
        <p:txBody>
          <a:bodyPr wrap="square" lIns="0" rIns="0" anchor="b" anchorCtr="0">
            <a:spAutoFit/>
          </a:bodyPr>
          <a:lstStyle>
            <a:lvl1pPr marL="0" indent="0">
              <a:buNone/>
              <a:defRPr sz="2000" b="1">
                <a:solidFill>
                  <a:srgbClr val="E91019"/>
                </a:solidFill>
              </a:defRPr>
            </a:lvl1pPr>
          </a:lstStyle>
          <a:p>
            <a:pPr lvl="0"/>
            <a:r>
              <a:rPr lang="en-US" dirty="0"/>
              <a:t>01  Click to add copy</a:t>
            </a:r>
          </a:p>
        </p:txBody>
      </p:sp>
      <p:sp>
        <p:nvSpPr>
          <p:cNvPr id="28" name="Text Placeholder 42">
            <a:extLst>
              <a:ext uri="{FF2B5EF4-FFF2-40B4-BE49-F238E27FC236}">
                <a16:creationId xmlns:a16="http://schemas.microsoft.com/office/drawing/2014/main" id="{9FB96702-CE1D-DD43-8628-9E95BB56832E}"/>
              </a:ext>
            </a:extLst>
          </p:cNvPr>
          <p:cNvSpPr>
            <a:spLocks noGrp="1"/>
          </p:cNvSpPr>
          <p:nvPr>
            <p:ph type="body" sz="quarter" idx="18" hasCustomPrompt="1"/>
          </p:nvPr>
        </p:nvSpPr>
        <p:spPr>
          <a:xfrm>
            <a:off x="6961927" y="4050593"/>
            <a:ext cx="4309243" cy="844142"/>
          </a:xfrm>
        </p:spPr>
        <p:txBody>
          <a:bodyPr wrap="square" lIns="0" rIns="0" anchor="t" anchorCtr="0">
            <a:normAutofit/>
          </a:bodyPr>
          <a:lstStyle>
            <a:lvl1pPr marL="0" indent="0">
              <a:buNone/>
              <a:defRPr sz="14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9" name="Text Placeholder 42">
            <a:extLst>
              <a:ext uri="{FF2B5EF4-FFF2-40B4-BE49-F238E27FC236}">
                <a16:creationId xmlns:a16="http://schemas.microsoft.com/office/drawing/2014/main" id="{D3D20CDC-56D6-9B47-ACB6-4963CDEEC09C}"/>
              </a:ext>
            </a:extLst>
          </p:cNvPr>
          <p:cNvSpPr>
            <a:spLocks noGrp="1"/>
          </p:cNvSpPr>
          <p:nvPr>
            <p:ph type="body" sz="quarter" idx="19" hasCustomPrompt="1"/>
          </p:nvPr>
        </p:nvSpPr>
        <p:spPr>
          <a:xfrm>
            <a:off x="761999" y="4954500"/>
            <a:ext cx="4760011" cy="427746"/>
          </a:xfrm>
        </p:spPr>
        <p:txBody>
          <a:bodyPr wrap="square" lIns="0" rIns="0" anchor="b" anchorCtr="0">
            <a:spAutoFit/>
          </a:bodyPr>
          <a:lstStyle>
            <a:lvl1pPr marL="0" indent="0">
              <a:buNone/>
              <a:defRPr sz="2000" b="1">
                <a:solidFill>
                  <a:srgbClr val="E91019"/>
                </a:solidFill>
              </a:defRPr>
            </a:lvl1pPr>
          </a:lstStyle>
          <a:p>
            <a:pPr lvl="0"/>
            <a:r>
              <a:rPr lang="en-US" dirty="0"/>
              <a:t>01  Click to add copy</a:t>
            </a:r>
          </a:p>
        </p:txBody>
      </p:sp>
      <p:sp>
        <p:nvSpPr>
          <p:cNvPr id="30" name="Text Placeholder 42">
            <a:extLst>
              <a:ext uri="{FF2B5EF4-FFF2-40B4-BE49-F238E27FC236}">
                <a16:creationId xmlns:a16="http://schemas.microsoft.com/office/drawing/2014/main" id="{37671C34-D314-8F40-984A-860B9755DA7A}"/>
              </a:ext>
            </a:extLst>
          </p:cNvPr>
          <p:cNvSpPr>
            <a:spLocks noGrp="1"/>
          </p:cNvSpPr>
          <p:nvPr>
            <p:ph type="body" sz="quarter" idx="20" hasCustomPrompt="1"/>
          </p:nvPr>
        </p:nvSpPr>
        <p:spPr>
          <a:xfrm>
            <a:off x="1212770" y="5442011"/>
            <a:ext cx="4309242" cy="844142"/>
          </a:xfrm>
        </p:spPr>
        <p:txBody>
          <a:bodyPr wrap="square" lIns="0" rIns="0" anchor="t" anchorCtr="0">
            <a:normAutofit/>
          </a:bodyPr>
          <a:lstStyle>
            <a:lvl1pPr marL="0" indent="0">
              <a:buNone/>
              <a:defRPr sz="14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31" name="Text Placeholder 42">
            <a:extLst>
              <a:ext uri="{FF2B5EF4-FFF2-40B4-BE49-F238E27FC236}">
                <a16:creationId xmlns:a16="http://schemas.microsoft.com/office/drawing/2014/main" id="{00CCDF33-E30B-6440-94EF-EDCD96FFCBE0}"/>
              </a:ext>
            </a:extLst>
          </p:cNvPr>
          <p:cNvSpPr>
            <a:spLocks noGrp="1"/>
          </p:cNvSpPr>
          <p:nvPr>
            <p:ph type="body" sz="quarter" idx="21" hasCustomPrompt="1"/>
          </p:nvPr>
        </p:nvSpPr>
        <p:spPr>
          <a:xfrm>
            <a:off x="6511158" y="4954500"/>
            <a:ext cx="4760011" cy="427746"/>
          </a:xfrm>
        </p:spPr>
        <p:txBody>
          <a:bodyPr wrap="square" lIns="0" rIns="0" anchor="b" anchorCtr="0">
            <a:spAutoFit/>
          </a:bodyPr>
          <a:lstStyle>
            <a:lvl1pPr marL="0" indent="0">
              <a:buNone/>
              <a:defRPr sz="2000" b="1">
                <a:solidFill>
                  <a:srgbClr val="E91019"/>
                </a:solidFill>
              </a:defRPr>
            </a:lvl1pPr>
          </a:lstStyle>
          <a:p>
            <a:pPr lvl="0"/>
            <a:r>
              <a:rPr lang="en-US" dirty="0"/>
              <a:t>01  Click to add copy</a:t>
            </a:r>
          </a:p>
        </p:txBody>
      </p:sp>
      <p:sp>
        <p:nvSpPr>
          <p:cNvPr id="32" name="Text Placeholder 42">
            <a:extLst>
              <a:ext uri="{FF2B5EF4-FFF2-40B4-BE49-F238E27FC236}">
                <a16:creationId xmlns:a16="http://schemas.microsoft.com/office/drawing/2014/main" id="{817E9D22-D27B-1646-ACBA-0551647E639F}"/>
              </a:ext>
            </a:extLst>
          </p:cNvPr>
          <p:cNvSpPr>
            <a:spLocks noGrp="1"/>
          </p:cNvSpPr>
          <p:nvPr>
            <p:ph type="body" sz="quarter" idx="22" hasCustomPrompt="1"/>
          </p:nvPr>
        </p:nvSpPr>
        <p:spPr>
          <a:xfrm>
            <a:off x="6961927" y="5442011"/>
            <a:ext cx="4309243" cy="844142"/>
          </a:xfrm>
        </p:spPr>
        <p:txBody>
          <a:bodyPr wrap="square" lIns="0" rIns="0" anchor="t" anchorCtr="0">
            <a:normAutofit/>
          </a:bodyPr>
          <a:lstStyle>
            <a:lvl1pPr marL="0" indent="0">
              <a:buNone/>
              <a:defRPr sz="14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18" name="Title 1">
            <a:extLst>
              <a:ext uri="{FF2B5EF4-FFF2-40B4-BE49-F238E27FC236}">
                <a16:creationId xmlns:a16="http://schemas.microsoft.com/office/drawing/2014/main" id="{222C11CD-ABF6-644D-A8D3-67FE016286CF}"/>
              </a:ext>
            </a:extLst>
          </p:cNvPr>
          <p:cNvSpPr>
            <a:spLocks noGrp="1"/>
          </p:cNvSpPr>
          <p:nvPr>
            <p:ph type="title" hasCustomPrompt="1"/>
          </p:nvPr>
        </p:nvSpPr>
        <p:spPr>
          <a:xfrm>
            <a:off x="773652" y="845172"/>
            <a:ext cx="10786244" cy="1325563"/>
          </a:xfrm>
        </p:spPr>
        <p:txBody>
          <a:bodyPr lIns="0" rIns="0" anchor="ctr" anchorCtr="0"/>
          <a:lstStyle>
            <a:lvl1pPr>
              <a:defRPr sz="3600"/>
            </a:lvl1pPr>
          </a:lstStyle>
          <a:p>
            <a:r>
              <a:rPr lang="en-US" dirty="0"/>
              <a:t>Click to add your title here lorem ipsum dolor</a:t>
            </a:r>
          </a:p>
        </p:txBody>
      </p:sp>
    </p:spTree>
    <p:extLst>
      <p:ext uri="{BB962C8B-B14F-4D97-AF65-F5344CB8AC3E}">
        <p14:creationId xmlns:p14="http://schemas.microsoft.com/office/powerpoint/2010/main" val="6242078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I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0E417D-B365-E449-9A29-1A97F14D02DE}"/>
              </a:ext>
            </a:extLst>
          </p:cNvPr>
          <p:cNvPicPr>
            <a:picLocks noChangeAspect="1"/>
          </p:cNvPicPr>
          <p:nvPr userDrawn="1"/>
        </p:nvPicPr>
        <p:blipFill>
          <a:blip r:embed="rId2"/>
          <a:stretch>
            <a:fillRect/>
          </a:stretch>
        </p:blipFill>
        <p:spPr>
          <a:xfrm>
            <a:off x="761998" y="578681"/>
            <a:ext cx="2020958" cy="515550"/>
          </a:xfrm>
          <a:prstGeom prst="rect">
            <a:avLst/>
          </a:prstGeom>
        </p:spPr>
      </p:pic>
      <p:cxnSp>
        <p:nvCxnSpPr>
          <p:cNvPr id="12" name="Straight Connector 11">
            <a:extLst>
              <a:ext uri="{FF2B5EF4-FFF2-40B4-BE49-F238E27FC236}">
                <a16:creationId xmlns:a16="http://schemas.microsoft.com/office/drawing/2014/main" id="{B223A200-CD81-8247-822D-4A2B8D553551}"/>
              </a:ext>
            </a:extLst>
          </p:cNvPr>
          <p:cNvCxnSpPr>
            <a:cxnSpLocks/>
          </p:cNvCxnSpPr>
          <p:nvPr userDrawn="1"/>
        </p:nvCxnSpPr>
        <p:spPr>
          <a:xfrm flipH="1">
            <a:off x="762000" y="4371818"/>
            <a:ext cx="5219700" cy="0"/>
          </a:xfrm>
          <a:prstGeom prst="line">
            <a:avLst/>
          </a:prstGeom>
          <a:ln>
            <a:solidFill>
              <a:srgbClr val="777777">
                <a:alpha val="30000"/>
              </a:srgbClr>
            </a:solidFill>
          </a:ln>
        </p:spPr>
        <p:style>
          <a:lnRef idx="2">
            <a:schemeClr val="dk1"/>
          </a:lnRef>
          <a:fillRef idx="0">
            <a:schemeClr val="dk1"/>
          </a:fillRef>
          <a:effectRef idx="1">
            <a:schemeClr val="dk1"/>
          </a:effectRef>
          <a:fontRef idx="minor">
            <a:schemeClr val="tx1"/>
          </a:fontRef>
        </p:style>
      </p:cxnSp>
      <p:sp>
        <p:nvSpPr>
          <p:cNvPr id="14" name="Picture Placeholder 3">
            <a:extLst>
              <a:ext uri="{FF2B5EF4-FFF2-40B4-BE49-F238E27FC236}">
                <a16:creationId xmlns:a16="http://schemas.microsoft.com/office/drawing/2014/main" id="{5716F5FC-F9BB-1844-9FCA-F73B8BCB9EAA}"/>
              </a:ext>
            </a:extLst>
          </p:cNvPr>
          <p:cNvSpPr>
            <a:spLocks noGrp="1"/>
          </p:cNvSpPr>
          <p:nvPr>
            <p:ph type="pic" sz="quarter" idx="20"/>
          </p:nvPr>
        </p:nvSpPr>
        <p:spPr>
          <a:xfrm>
            <a:off x="777153" y="4800947"/>
            <a:ext cx="874713" cy="877824"/>
          </a:xfrm>
          <a:prstGeom prst="ellipse">
            <a:avLst/>
          </a:prstGeom>
          <a:ln w="12700">
            <a:solidFill>
              <a:srgbClr val="777777"/>
            </a:solidFill>
          </a:ln>
        </p:spPr>
      </p:sp>
      <p:sp>
        <p:nvSpPr>
          <p:cNvPr id="15" name="Text Placeholder 42">
            <a:extLst>
              <a:ext uri="{FF2B5EF4-FFF2-40B4-BE49-F238E27FC236}">
                <a16:creationId xmlns:a16="http://schemas.microsoft.com/office/drawing/2014/main" id="{D460E65C-D8F6-3340-84E4-D6247621C8FE}"/>
              </a:ext>
            </a:extLst>
          </p:cNvPr>
          <p:cNvSpPr>
            <a:spLocks noGrp="1"/>
          </p:cNvSpPr>
          <p:nvPr>
            <p:ph type="body" sz="quarter" idx="15" hasCustomPrompt="1"/>
          </p:nvPr>
        </p:nvSpPr>
        <p:spPr>
          <a:xfrm>
            <a:off x="1885635" y="4800947"/>
            <a:ext cx="4089701" cy="456316"/>
          </a:xfrm>
        </p:spPr>
        <p:txBody>
          <a:bodyPr wrap="square" lIns="0" rIns="0" anchor="b" anchorCtr="0">
            <a:normAutofit/>
          </a:bodyPr>
          <a:lstStyle>
            <a:lvl1pPr marL="0" indent="0">
              <a:lnSpc>
                <a:spcPct val="100000"/>
              </a:lnSpc>
              <a:buNone/>
              <a:defRPr sz="2000" b="1">
                <a:solidFill>
                  <a:srgbClr val="777777"/>
                </a:solidFill>
              </a:defRPr>
            </a:lvl1pPr>
          </a:lstStyle>
          <a:p>
            <a:pPr lvl="0"/>
            <a:r>
              <a:rPr lang="en-US" dirty="0"/>
              <a:t>Author Name</a:t>
            </a:r>
          </a:p>
        </p:txBody>
      </p:sp>
      <p:sp>
        <p:nvSpPr>
          <p:cNvPr id="16" name="Text Placeholder 42">
            <a:extLst>
              <a:ext uri="{FF2B5EF4-FFF2-40B4-BE49-F238E27FC236}">
                <a16:creationId xmlns:a16="http://schemas.microsoft.com/office/drawing/2014/main" id="{4A4F56C5-63B0-9D47-AFE5-9A910553D84B}"/>
              </a:ext>
            </a:extLst>
          </p:cNvPr>
          <p:cNvSpPr>
            <a:spLocks noGrp="1"/>
          </p:cNvSpPr>
          <p:nvPr>
            <p:ph type="body" sz="quarter" idx="21" hasCustomPrompt="1"/>
          </p:nvPr>
        </p:nvSpPr>
        <p:spPr>
          <a:xfrm>
            <a:off x="1885635" y="5221712"/>
            <a:ext cx="4089701" cy="456316"/>
          </a:xfrm>
        </p:spPr>
        <p:txBody>
          <a:bodyPr wrap="square" lIns="0" rIns="0" anchor="t" anchorCtr="0">
            <a:normAutofit/>
          </a:bodyPr>
          <a:lstStyle>
            <a:lvl1pPr marL="0" indent="0">
              <a:lnSpc>
                <a:spcPct val="150000"/>
              </a:lnSpc>
              <a:buNone/>
              <a:defRPr sz="2000" b="0">
                <a:solidFill>
                  <a:srgbClr val="777777"/>
                </a:solidFill>
              </a:defRPr>
            </a:lvl1pPr>
          </a:lstStyle>
          <a:p>
            <a:pPr lvl="0"/>
            <a:r>
              <a:rPr lang="en-US" dirty="0"/>
              <a:t>Title</a:t>
            </a:r>
          </a:p>
        </p:txBody>
      </p:sp>
      <p:sp>
        <p:nvSpPr>
          <p:cNvPr id="17" name="Title 1">
            <a:extLst>
              <a:ext uri="{FF2B5EF4-FFF2-40B4-BE49-F238E27FC236}">
                <a16:creationId xmlns:a16="http://schemas.microsoft.com/office/drawing/2014/main" id="{E39AACE3-DE6C-BD47-98DF-FBC9A631C34A}"/>
              </a:ext>
            </a:extLst>
          </p:cNvPr>
          <p:cNvSpPr>
            <a:spLocks noGrp="1"/>
          </p:cNvSpPr>
          <p:nvPr>
            <p:ph type="title" hasCustomPrompt="1"/>
          </p:nvPr>
        </p:nvSpPr>
        <p:spPr>
          <a:xfrm>
            <a:off x="777152" y="2425666"/>
            <a:ext cx="5504377" cy="709420"/>
          </a:xfrm>
        </p:spPr>
        <p:txBody>
          <a:bodyPr lIns="0" anchor="b">
            <a:normAutofit/>
          </a:bodyPr>
          <a:lstStyle>
            <a:lvl1pPr algn="l">
              <a:defRPr sz="3600">
                <a:latin typeface="Arial" panose="020B0604020202020204" pitchFamily="34" charset="0"/>
                <a:cs typeface="Arial" panose="020B0604020202020204" pitchFamily="34" charset="0"/>
              </a:defRPr>
            </a:lvl1pPr>
          </a:lstStyle>
          <a:p>
            <a:r>
              <a:rPr lang="en-US" dirty="0"/>
              <a:t>Report Header: Subhead</a:t>
            </a:r>
          </a:p>
        </p:txBody>
      </p:sp>
      <p:sp>
        <p:nvSpPr>
          <p:cNvPr id="20" name="Rectangle 19">
            <a:extLst>
              <a:ext uri="{FF2B5EF4-FFF2-40B4-BE49-F238E27FC236}">
                <a16:creationId xmlns:a16="http://schemas.microsoft.com/office/drawing/2014/main" id="{A727FE74-8102-9849-88D1-B4CE1A1873FB}"/>
              </a:ext>
            </a:extLst>
          </p:cNvPr>
          <p:cNvSpPr/>
          <p:nvPr userDrawn="1"/>
        </p:nvSpPr>
        <p:spPr>
          <a:xfrm>
            <a:off x="6726620" y="3135086"/>
            <a:ext cx="1311210" cy="372291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CE5E53-049F-8A42-9324-B35CF4BD0C1B}"/>
              </a:ext>
            </a:extLst>
          </p:cNvPr>
          <p:cNvSpPr/>
          <p:nvPr userDrawn="1"/>
        </p:nvSpPr>
        <p:spPr>
          <a:xfrm>
            <a:off x="8037830" y="580914"/>
            <a:ext cx="1311210" cy="628376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74C8ED-2B87-C84A-A8D1-C22625B7AAD4}"/>
              </a:ext>
            </a:extLst>
          </p:cNvPr>
          <p:cNvSpPr/>
          <p:nvPr userDrawn="1"/>
        </p:nvSpPr>
        <p:spPr>
          <a:xfrm>
            <a:off x="9582809" y="4428917"/>
            <a:ext cx="1311210" cy="243576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D27EFD-31E7-EB4C-9737-5EFD1313B46A}"/>
              </a:ext>
            </a:extLst>
          </p:cNvPr>
          <p:cNvSpPr/>
          <p:nvPr userDrawn="1"/>
        </p:nvSpPr>
        <p:spPr>
          <a:xfrm>
            <a:off x="10894019" y="2299064"/>
            <a:ext cx="1311210" cy="456561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FB8268D8-678C-294E-AC9E-EBAB0EEF9BAC}"/>
              </a:ext>
            </a:extLst>
          </p:cNvPr>
          <p:cNvSpPr>
            <a:spLocks noGrp="1"/>
          </p:cNvSpPr>
          <p:nvPr>
            <p:ph type="body" sz="quarter" idx="10" hasCustomPrompt="1"/>
          </p:nvPr>
        </p:nvSpPr>
        <p:spPr>
          <a:xfrm>
            <a:off x="762000" y="3717867"/>
            <a:ext cx="1572866" cy="260008"/>
          </a:xfrm>
          <a:solidFill>
            <a:srgbClr val="E91019"/>
          </a:solidFill>
        </p:spPr>
        <p:txBody>
          <a:bodyPr wrap="none" tIns="45720" bIns="45720">
            <a:spAutoFit/>
          </a:bodyPr>
          <a:lstStyle>
            <a:lvl1pPr algn="l">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spTree>
    <p:extLst>
      <p:ext uri="{BB962C8B-B14F-4D97-AF65-F5344CB8AC3E}">
        <p14:creationId xmlns:p14="http://schemas.microsoft.com/office/powerpoint/2010/main" val="222389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tistic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848237"/>
            <a:ext cx="10618248" cy="1325563"/>
          </a:xfrm>
        </p:spPr>
        <p:txBody>
          <a:bodyPr lIns="0" rIns="0" anchor="ctr" anchorCtr="0"/>
          <a:lstStyle>
            <a:lvl1pPr algn="ct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2785114"/>
            <a:ext cx="5221224" cy="1089529"/>
          </a:xfrm>
        </p:spPr>
        <p:txBody>
          <a:bodyPr wrap="square" lIns="0" rIns="0" anchor="b" anchorCtr="0">
            <a:spAutoFit/>
          </a:bodyPr>
          <a:lstStyle>
            <a:lvl1pPr marL="0" indent="0" algn="ctr">
              <a:lnSpc>
                <a:spcPct val="90000"/>
              </a:lnSpc>
              <a:buNone/>
              <a:defRPr sz="7200" b="1">
                <a:solidFill>
                  <a:srgbClr val="E91019"/>
                </a:solidFill>
              </a:defRPr>
            </a:lvl1pPr>
          </a:lstStyle>
          <a:p>
            <a:pPr lvl="0"/>
            <a:r>
              <a:rPr lang="en-US" dirty="0"/>
              <a:t>100%</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3935816"/>
            <a:ext cx="5221224" cy="1535741"/>
          </a:xfrm>
        </p:spPr>
        <p:txBody>
          <a:bodyPr lIns="0" rIns="0" anchor="t" anchorCtr="0">
            <a:spAutoFit/>
          </a:bodyPr>
          <a:lstStyle>
            <a:lvl1pPr marL="0" indent="0" algn="ctr">
              <a:buNone/>
              <a:defRPr sz="2000" b="0">
                <a:solidFill>
                  <a:schemeClr val="tx1">
                    <a:lumMod val="75000"/>
                    <a:lumOff val="25000"/>
                  </a:schemeClr>
                </a:solidFill>
              </a:defRPr>
            </a:lvl1pPr>
          </a:lstStyle>
          <a:p>
            <a:pPr lvl="0"/>
            <a:r>
              <a:rPr lang="en-US" dirty="0"/>
              <a:t>Click to add your body copy</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endParaRPr lang="en-US" dirty="0"/>
          </a:p>
        </p:txBody>
      </p:sp>
      <p:sp>
        <p:nvSpPr>
          <p:cNvPr id="9" name="Slide Number Placeholder 12">
            <a:extLst>
              <a:ext uri="{FF2B5EF4-FFF2-40B4-BE49-F238E27FC236}">
                <a16:creationId xmlns:a16="http://schemas.microsoft.com/office/drawing/2014/main" id="{0B0CA088-51B4-AA40-A9C5-85D4A52BF583}"/>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6" name="Text Placeholder 42">
            <a:extLst>
              <a:ext uri="{FF2B5EF4-FFF2-40B4-BE49-F238E27FC236}">
                <a16:creationId xmlns:a16="http://schemas.microsoft.com/office/drawing/2014/main" id="{E02D4477-C32E-DB40-8CBA-5520C757879C}"/>
              </a:ext>
            </a:extLst>
          </p:cNvPr>
          <p:cNvSpPr>
            <a:spLocks noGrp="1"/>
          </p:cNvSpPr>
          <p:nvPr>
            <p:ph type="body" sz="quarter" idx="13" hasCustomPrompt="1"/>
          </p:nvPr>
        </p:nvSpPr>
        <p:spPr>
          <a:xfrm>
            <a:off x="6170676" y="2785114"/>
            <a:ext cx="5221224" cy="1089529"/>
          </a:xfrm>
        </p:spPr>
        <p:txBody>
          <a:bodyPr wrap="square" lIns="0" rIns="0" anchor="b" anchorCtr="0">
            <a:spAutoFit/>
          </a:bodyPr>
          <a:lstStyle>
            <a:lvl1pPr marL="0" indent="0" algn="ctr">
              <a:lnSpc>
                <a:spcPct val="90000"/>
              </a:lnSpc>
              <a:buNone/>
              <a:defRPr sz="7200" b="1">
                <a:solidFill>
                  <a:srgbClr val="E91019"/>
                </a:solidFill>
              </a:defRPr>
            </a:lvl1pPr>
          </a:lstStyle>
          <a:p>
            <a:pPr lvl="0"/>
            <a:r>
              <a:rPr lang="en-US" dirty="0"/>
              <a:t>200%</a:t>
            </a:r>
          </a:p>
        </p:txBody>
      </p:sp>
      <p:sp>
        <p:nvSpPr>
          <p:cNvPr id="7" name="Text Placeholder 42">
            <a:extLst>
              <a:ext uri="{FF2B5EF4-FFF2-40B4-BE49-F238E27FC236}">
                <a16:creationId xmlns:a16="http://schemas.microsoft.com/office/drawing/2014/main" id="{26F08196-A6B7-4E42-B303-160E8EE9A24D}"/>
              </a:ext>
            </a:extLst>
          </p:cNvPr>
          <p:cNvSpPr>
            <a:spLocks noGrp="1"/>
          </p:cNvSpPr>
          <p:nvPr>
            <p:ph type="body" sz="quarter" idx="14" hasCustomPrompt="1"/>
          </p:nvPr>
        </p:nvSpPr>
        <p:spPr>
          <a:xfrm>
            <a:off x="6170676" y="3935816"/>
            <a:ext cx="5221224" cy="1535741"/>
          </a:xfrm>
        </p:spPr>
        <p:txBody>
          <a:bodyPr lIns="0" rIns="0" anchor="t" anchorCtr="0">
            <a:spAutoFit/>
          </a:bodyPr>
          <a:lstStyle>
            <a:lvl1pPr marL="0" indent="0" algn="ctr">
              <a:buNone/>
              <a:defRPr sz="2000" b="0">
                <a:solidFill>
                  <a:schemeClr val="tx1">
                    <a:lumMod val="75000"/>
                    <a:lumOff val="25000"/>
                  </a:schemeClr>
                </a:solidFill>
              </a:defRPr>
            </a:lvl1pPr>
          </a:lstStyle>
          <a:p>
            <a:pPr lvl="0"/>
            <a:r>
              <a:rPr lang="en-US" dirty="0"/>
              <a:t>Click to add your body copy</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endParaRPr lang="en-US" dirty="0"/>
          </a:p>
        </p:txBody>
      </p:sp>
    </p:spTree>
    <p:extLst>
      <p:ext uri="{BB962C8B-B14F-4D97-AF65-F5344CB8AC3E}">
        <p14:creationId xmlns:p14="http://schemas.microsoft.com/office/powerpoint/2010/main" val="93029219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Char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0" y="-159278"/>
            <a:ext cx="6172201" cy="7017278"/>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62000" y="1800081"/>
            <a:ext cx="4856921" cy="3257838"/>
          </a:xfrm>
        </p:spPr>
        <p:txBody>
          <a:bodyPr lIns="0" rIns="0" anchor="t" anchorCtr="0"/>
          <a:lstStyle>
            <a:lvl1pPr>
              <a:defRPr sz="3600">
                <a:solidFill>
                  <a:srgbClr val="111111"/>
                </a:solidFill>
              </a:defRPr>
            </a:lvl1pPr>
          </a:lstStyle>
          <a:p>
            <a:r>
              <a:rPr lang="en-US" dirty="0"/>
              <a:t>Click to add your paragraph here lorem ipsum do.</a:t>
            </a:r>
          </a:p>
        </p:txBody>
      </p:sp>
      <p:pic>
        <p:nvPicPr>
          <p:cNvPr id="11" name="Picture 10">
            <a:extLst>
              <a:ext uri="{FF2B5EF4-FFF2-40B4-BE49-F238E27FC236}">
                <a16:creationId xmlns:a16="http://schemas.microsoft.com/office/drawing/2014/main" id="{D9CA1791-8249-3B4E-B135-E24D84DE9141}"/>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12339842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with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0" y="0"/>
            <a:ext cx="6172201" cy="7176556"/>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657639" y="578069"/>
            <a:ext cx="4856921" cy="1449514"/>
          </a:xfrm>
        </p:spPr>
        <p:txBody>
          <a:bodyPr lIns="0" rIns="0" anchor="t" anchorCtr="0"/>
          <a:lstStyle>
            <a:lvl1pPr>
              <a:defRPr sz="3600">
                <a:solidFill>
                  <a:srgbClr val="111111"/>
                </a:solidFill>
              </a:defRPr>
            </a:lvl1pPr>
          </a:lstStyle>
          <a:p>
            <a:r>
              <a:rPr lang="en-US" dirty="0"/>
              <a:t>Click to add header</a:t>
            </a:r>
          </a:p>
        </p:txBody>
      </p:sp>
      <p:pic>
        <p:nvPicPr>
          <p:cNvPr id="11" name="Picture 10">
            <a:extLst>
              <a:ext uri="{FF2B5EF4-FFF2-40B4-BE49-F238E27FC236}">
                <a16:creationId xmlns:a16="http://schemas.microsoft.com/office/drawing/2014/main" id="{D9CA1791-8249-3B4E-B135-E24D84DE9141}"/>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
        <p:nvSpPr>
          <p:cNvPr id="4" name="Text Placeholder 3">
            <a:extLst>
              <a:ext uri="{FF2B5EF4-FFF2-40B4-BE49-F238E27FC236}">
                <a16:creationId xmlns:a16="http://schemas.microsoft.com/office/drawing/2014/main" id="{7160530A-3EF4-7640-8B3B-581677C13991}"/>
              </a:ext>
            </a:extLst>
          </p:cNvPr>
          <p:cNvSpPr>
            <a:spLocks noGrp="1"/>
          </p:cNvSpPr>
          <p:nvPr>
            <p:ph type="body" sz="quarter" idx="15" hasCustomPrompt="1"/>
          </p:nvPr>
        </p:nvSpPr>
        <p:spPr>
          <a:xfrm>
            <a:off x="657640" y="2764930"/>
            <a:ext cx="4857336" cy="3238995"/>
          </a:xfrm>
        </p:spPr>
        <p:txBody>
          <a:bodyPr>
            <a:normAutofit/>
          </a:bodyPr>
          <a:lstStyle>
            <a:lvl1pPr marL="228600" indent="-228600">
              <a:buFont typeface="Wingdings" pitchFamily="2" charset="2"/>
              <a:buChar char="§"/>
              <a:defRPr sz="1800"/>
            </a:lvl1pPr>
            <a:lvl2pPr marL="685800" indent="-228600">
              <a:buFont typeface="Wingdings" pitchFamily="2" charset="2"/>
              <a:buChar char="§"/>
              <a:defRPr sz="1800"/>
            </a:lvl2pPr>
            <a:lvl3pPr marL="1143000" indent="-228600">
              <a:buFont typeface="Wingdings" pitchFamily="2" charset="2"/>
              <a:buChar char="§"/>
              <a:defRPr sz="1800"/>
            </a:lvl3pPr>
            <a:lvl4pPr marL="1600200" indent="-228600">
              <a:buFont typeface="Wingdings" pitchFamily="2" charset="2"/>
              <a:buChar char="§"/>
              <a:defRPr sz="1800"/>
            </a:lvl4pPr>
            <a:lvl5pPr marL="2057400" indent="-228600">
              <a:buFont typeface="Wingdings" pitchFamily="2" charset="2"/>
              <a:buChar char="§"/>
              <a:defRPr sz="1800"/>
            </a:lvl5pPr>
          </a:lstStyle>
          <a:p>
            <a:pPr lvl="0"/>
            <a:r>
              <a:rPr lang="en-US" dirty="0"/>
              <a:t>Click to add bullets (maximum of 3)</a:t>
            </a:r>
          </a:p>
        </p:txBody>
      </p:sp>
    </p:spTree>
    <p:extLst>
      <p:ext uri="{BB962C8B-B14F-4D97-AF65-F5344CB8AC3E}">
        <p14:creationId xmlns:p14="http://schemas.microsoft.com/office/powerpoint/2010/main" val="8892634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DA03-5CDD-3941-960A-AF8644856285}"/>
              </a:ext>
            </a:extLst>
          </p:cNvPr>
          <p:cNvSpPr>
            <a:spLocks noGrp="1"/>
          </p:cNvSpPr>
          <p:nvPr>
            <p:ph type="title" hasCustomPrompt="1"/>
          </p:nvPr>
        </p:nvSpPr>
        <p:spPr>
          <a:xfrm>
            <a:off x="1056861" y="2378436"/>
            <a:ext cx="10078278" cy="2101128"/>
          </a:xfrm>
        </p:spPr>
        <p:txBody>
          <a:bodyPr lIns="0" anchor="ctr">
            <a:normAutofit/>
          </a:bodyPr>
          <a:lstStyle>
            <a:lvl1pPr>
              <a:defRPr sz="3200"/>
            </a:lvl1pPr>
          </a:lstStyle>
          <a:p>
            <a:r>
              <a:rPr lang="en-US" dirty="0"/>
              <a:t>“Click to add quote here: lorem ipsum dolor </a:t>
            </a:r>
            <a:r>
              <a:rPr lang="en-US" dirty="0" err="1"/>
              <a:t>consecture</a:t>
            </a:r>
            <a:r>
              <a:rPr lang="en-US" dirty="0"/>
              <a:t> </a:t>
            </a:r>
            <a:r>
              <a:rPr lang="en-US" dirty="0" err="1"/>
              <a:t>amet</a:t>
            </a:r>
            <a:r>
              <a:rPr lang="en-US" dirty="0"/>
              <a:t> </a:t>
            </a:r>
            <a:r>
              <a:rPr lang="en-US" dirty="0" err="1"/>
              <a:t>ficili</a:t>
            </a:r>
            <a:r>
              <a:rPr lang="en-US" dirty="0"/>
              <a:t> lorem ipsum.”</a:t>
            </a:r>
          </a:p>
        </p:txBody>
      </p:sp>
      <p:sp>
        <p:nvSpPr>
          <p:cNvPr id="5" name="Text Placeholder 42">
            <a:extLst>
              <a:ext uri="{FF2B5EF4-FFF2-40B4-BE49-F238E27FC236}">
                <a16:creationId xmlns:a16="http://schemas.microsoft.com/office/drawing/2014/main" id="{95BADA33-26B5-C241-9A44-6BA04316E793}"/>
              </a:ext>
            </a:extLst>
          </p:cNvPr>
          <p:cNvSpPr>
            <a:spLocks noGrp="1"/>
          </p:cNvSpPr>
          <p:nvPr>
            <p:ph type="body" sz="quarter" idx="18" hasCustomPrompt="1"/>
          </p:nvPr>
        </p:nvSpPr>
        <p:spPr>
          <a:xfrm>
            <a:off x="5165035" y="4700436"/>
            <a:ext cx="3691758" cy="335798"/>
          </a:xfrm>
        </p:spPr>
        <p:txBody>
          <a:bodyPr wrap="square" lIns="0" rIns="0" anchor="b" anchorCtr="0">
            <a:spAutoFit/>
          </a:bodyPr>
          <a:lstStyle>
            <a:lvl1pPr marL="0" indent="0">
              <a:buNone/>
              <a:defRPr sz="1400" b="0" i="0">
                <a:solidFill>
                  <a:schemeClr val="tx1"/>
                </a:solidFill>
                <a:latin typeface="Arial" panose="020B0604020202020204" pitchFamily="34" charset="0"/>
                <a:ea typeface="Helvetica Neue Medium" panose="02000503000000020004" pitchFamily="2" charset="0"/>
                <a:cs typeface="Arial" panose="020B0604020202020204" pitchFamily="34" charset="0"/>
              </a:defRPr>
            </a:lvl1pPr>
          </a:lstStyle>
          <a:p>
            <a:pPr lvl="0"/>
            <a:r>
              <a:rPr lang="en-US" dirty="0"/>
              <a:t>Interviewee Name</a:t>
            </a:r>
          </a:p>
        </p:txBody>
      </p:sp>
      <p:sp>
        <p:nvSpPr>
          <p:cNvPr id="6" name="Text Placeholder 42">
            <a:extLst>
              <a:ext uri="{FF2B5EF4-FFF2-40B4-BE49-F238E27FC236}">
                <a16:creationId xmlns:a16="http://schemas.microsoft.com/office/drawing/2014/main" id="{6F3DB085-2F02-5448-9FA3-F8247AD57654}"/>
              </a:ext>
            </a:extLst>
          </p:cNvPr>
          <p:cNvSpPr>
            <a:spLocks noGrp="1"/>
          </p:cNvSpPr>
          <p:nvPr>
            <p:ph type="body" sz="quarter" idx="19" hasCustomPrompt="1"/>
          </p:nvPr>
        </p:nvSpPr>
        <p:spPr>
          <a:xfrm>
            <a:off x="5165035" y="5089207"/>
            <a:ext cx="3691758" cy="335798"/>
          </a:xfrm>
        </p:spPr>
        <p:txBody>
          <a:bodyPr wrap="square" lIns="0" rIns="0" anchor="t" anchorCtr="0">
            <a:spAutoFit/>
          </a:bodyPr>
          <a:lstStyle>
            <a:lvl1pPr marL="0" indent="0">
              <a:buNone/>
              <a:defRPr sz="1400" b="0" i="0">
                <a:solidFill>
                  <a:schemeClr val="tx1"/>
                </a:solidFill>
                <a:latin typeface="Arial" panose="020B0604020202020204" pitchFamily="34" charset="0"/>
                <a:ea typeface="Helvetica Neue Medium" panose="02000503000000020004" pitchFamily="2" charset="0"/>
                <a:cs typeface="Arial" panose="020B0604020202020204" pitchFamily="34" charset="0"/>
              </a:defRPr>
            </a:lvl1pPr>
          </a:lstStyle>
          <a:p>
            <a:pPr lvl="0"/>
            <a:r>
              <a:rPr lang="en-US" dirty="0"/>
              <a:t>Interviewee Title, Company</a:t>
            </a:r>
          </a:p>
        </p:txBody>
      </p:sp>
      <p:pic>
        <p:nvPicPr>
          <p:cNvPr id="8" name="Picture 7">
            <a:extLst>
              <a:ext uri="{FF2B5EF4-FFF2-40B4-BE49-F238E27FC236}">
                <a16:creationId xmlns:a16="http://schemas.microsoft.com/office/drawing/2014/main" id="{7A636CAE-2212-B94A-A2BE-E73A13441D9E}"/>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
        <p:nvSpPr>
          <p:cNvPr id="17" name="Text Placeholder 16">
            <a:extLst>
              <a:ext uri="{FF2B5EF4-FFF2-40B4-BE49-F238E27FC236}">
                <a16:creationId xmlns:a16="http://schemas.microsoft.com/office/drawing/2014/main" id="{D0D7AAB5-A17B-D043-A24F-D857EDDEB6BA}"/>
              </a:ext>
            </a:extLst>
          </p:cNvPr>
          <p:cNvSpPr>
            <a:spLocks noGrp="1"/>
          </p:cNvSpPr>
          <p:nvPr>
            <p:ph type="body" idx="20" hasCustomPrompt="1"/>
          </p:nvPr>
        </p:nvSpPr>
        <p:spPr>
          <a:xfrm>
            <a:off x="1056861" y="689527"/>
            <a:ext cx="10247312" cy="860425"/>
          </a:xfrm>
        </p:spPr>
        <p:txBody>
          <a:bodyPr>
            <a:normAutofit/>
          </a:bodyPr>
          <a:lstStyle>
            <a:lvl1pPr marL="0" indent="0">
              <a:buNone/>
              <a:defRPr sz="3800" b="1"/>
            </a:lvl1pPr>
          </a:lstStyle>
          <a:p>
            <a:pPr lvl="0"/>
            <a:r>
              <a:rPr lang="en-US" dirty="0"/>
              <a:t>Click to add optional header or lead-in text.</a:t>
            </a:r>
          </a:p>
        </p:txBody>
      </p:sp>
    </p:spTree>
    <p:extLst>
      <p:ext uri="{BB962C8B-B14F-4D97-AF65-F5344CB8AC3E}">
        <p14:creationId xmlns:p14="http://schemas.microsoft.com/office/powerpoint/2010/main" val="124213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Imag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9D05-82E3-BB4F-BD76-65459F7D7DEB}"/>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header for wide chart slide</a:t>
            </a:r>
          </a:p>
        </p:txBody>
      </p:sp>
      <p:pic>
        <p:nvPicPr>
          <p:cNvPr id="3" name="Picture 2">
            <a:extLst>
              <a:ext uri="{FF2B5EF4-FFF2-40B4-BE49-F238E27FC236}">
                <a16:creationId xmlns:a16="http://schemas.microsoft.com/office/drawing/2014/main" id="{F2B1FBE2-F0A8-A147-950A-939BDE2A4441}"/>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360975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Infographic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B65761-3760-4749-AC10-4A0090CBAD1D}"/>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114231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Call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125DC6-E7D0-2542-9059-99DA2C876817}"/>
              </a:ext>
            </a:extLst>
          </p:cNvPr>
          <p:cNvSpPr/>
          <p:nvPr userDrawn="1"/>
        </p:nvSpPr>
        <p:spPr>
          <a:xfrm>
            <a:off x="0" y="0"/>
            <a:ext cx="6172201" cy="745775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9C16B58-DCC1-3846-A682-F65C9D365EA7}"/>
              </a:ext>
            </a:extLst>
          </p:cNvPr>
          <p:cNvSpPr>
            <a:spLocks noGrp="1"/>
          </p:cNvSpPr>
          <p:nvPr>
            <p:ph type="title" hasCustomPrompt="1"/>
          </p:nvPr>
        </p:nvSpPr>
        <p:spPr>
          <a:xfrm>
            <a:off x="762000" y="1800081"/>
            <a:ext cx="4856921" cy="3257838"/>
          </a:xfrm>
        </p:spPr>
        <p:txBody>
          <a:bodyPr lIns="0" rIns="0" anchor="t" anchorCtr="0"/>
          <a:lstStyle>
            <a:lvl1pPr>
              <a:defRPr sz="3600">
                <a:solidFill>
                  <a:srgbClr val="111111"/>
                </a:solidFill>
              </a:defRPr>
            </a:lvl1pPr>
          </a:lstStyle>
          <a:p>
            <a:r>
              <a:rPr lang="en-US" dirty="0"/>
              <a:t>Click to add your paragraph here lorem ipsum do.</a:t>
            </a:r>
          </a:p>
        </p:txBody>
      </p:sp>
      <p:pic>
        <p:nvPicPr>
          <p:cNvPr id="6" name="Picture 5">
            <a:extLst>
              <a:ext uri="{FF2B5EF4-FFF2-40B4-BE49-F238E27FC236}">
                <a16:creationId xmlns:a16="http://schemas.microsoft.com/office/drawing/2014/main" id="{D8746538-0742-0A43-91E2-7A6DB0D9D432}"/>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
        <p:nvSpPr>
          <p:cNvPr id="11" name="Rectangle 10">
            <a:extLst>
              <a:ext uri="{FF2B5EF4-FFF2-40B4-BE49-F238E27FC236}">
                <a16:creationId xmlns:a16="http://schemas.microsoft.com/office/drawing/2014/main" id="{90A9F1F2-258D-BA4B-B20F-59869426831D}"/>
              </a:ext>
            </a:extLst>
          </p:cNvPr>
          <p:cNvSpPr/>
          <p:nvPr userDrawn="1"/>
        </p:nvSpPr>
        <p:spPr>
          <a:xfrm>
            <a:off x="6420725" y="1043354"/>
            <a:ext cx="5509847" cy="519629"/>
          </a:xfrm>
          <a:prstGeom prst="rect">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3" name="Picture Placeholder 12">
            <a:extLst>
              <a:ext uri="{FF2B5EF4-FFF2-40B4-BE49-F238E27FC236}">
                <a16:creationId xmlns:a16="http://schemas.microsoft.com/office/drawing/2014/main" id="{7E76A8E1-D541-B146-B566-78D395F4A51C}"/>
              </a:ext>
            </a:extLst>
          </p:cNvPr>
          <p:cNvSpPr>
            <a:spLocks noGrp="1"/>
          </p:cNvSpPr>
          <p:nvPr>
            <p:ph type="pic" sz="quarter" idx="10" hasCustomPrompt="1"/>
          </p:nvPr>
        </p:nvSpPr>
        <p:spPr>
          <a:xfrm>
            <a:off x="6553709" y="450703"/>
            <a:ext cx="5376863" cy="6124575"/>
          </a:xfrm>
        </p:spPr>
        <p:txBody>
          <a:bodyPr/>
          <a:lstStyle>
            <a:lvl1pPr marL="0" indent="0">
              <a:buNone/>
              <a:defRPr/>
            </a:lvl1pPr>
          </a:lstStyle>
          <a:p>
            <a:r>
              <a:rPr lang="en-US" dirty="0"/>
              <a:t>To use callout box, either </a:t>
            </a:r>
            <a:r>
              <a:rPr lang="en-US" dirty="0" err="1"/>
              <a:t>copy+paste</a:t>
            </a:r>
            <a:r>
              <a:rPr lang="en-US" dirty="0"/>
              <a:t> it from the example in template, or go to View&gt;Slide Master&gt;and copy box from this slide. Dimensions can then be altered.</a:t>
            </a:r>
          </a:p>
        </p:txBody>
      </p:sp>
    </p:spTree>
    <p:extLst>
      <p:ext uri="{BB962C8B-B14F-4D97-AF65-F5344CB8AC3E}">
        <p14:creationId xmlns:p14="http://schemas.microsoft.com/office/powerpoint/2010/main" val="342374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cto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1FDC-19A1-B342-97F7-45F8E41B3A27}"/>
              </a:ext>
            </a:extLst>
          </p:cNvPr>
          <p:cNvSpPr>
            <a:spLocks noGrp="1"/>
          </p:cNvSpPr>
          <p:nvPr>
            <p:ph type="title" hasCustomPrompt="1"/>
          </p:nvPr>
        </p:nvSpPr>
        <p:spPr>
          <a:xfrm>
            <a:off x="3777765" y="1736147"/>
            <a:ext cx="3771902" cy="1325563"/>
          </a:xfrm>
        </p:spPr>
        <p:txBody>
          <a:bodyPr>
            <a:normAutofit/>
          </a:bodyPr>
          <a:lstStyle>
            <a:lvl1pPr algn="ctr">
              <a:defRPr sz="4400">
                <a:solidFill>
                  <a:srgbClr val="E91019"/>
                </a:solidFill>
              </a:defRPr>
            </a:lvl1pPr>
          </a:lstStyle>
          <a:p>
            <a:r>
              <a:rPr lang="en-US" dirty="0"/>
              <a:t>Enter factoid</a:t>
            </a:r>
          </a:p>
        </p:txBody>
      </p:sp>
      <p:sp>
        <p:nvSpPr>
          <p:cNvPr id="4" name="Text Placeholder 3">
            <a:extLst>
              <a:ext uri="{FF2B5EF4-FFF2-40B4-BE49-F238E27FC236}">
                <a16:creationId xmlns:a16="http://schemas.microsoft.com/office/drawing/2014/main" id="{88D97A31-6F1D-134F-89E7-020D9F4F3151}"/>
              </a:ext>
            </a:extLst>
          </p:cNvPr>
          <p:cNvSpPr>
            <a:spLocks noGrp="1"/>
          </p:cNvSpPr>
          <p:nvPr>
            <p:ph type="body" sz="quarter" idx="10" hasCustomPrompt="1"/>
          </p:nvPr>
        </p:nvSpPr>
        <p:spPr>
          <a:xfrm>
            <a:off x="2156859" y="3429000"/>
            <a:ext cx="7013713" cy="914400"/>
          </a:xfrm>
        </p:spPr>
        <p:txBody>
          <a:bodyPr/>
          <a:lstStyle>
            <a:lvl1pPr marL="0" indent="0" algn="ctr">
              <a:buNone/>
              <a:defRPr/>
            </a:lvl1pPr>
          </a:lstStyle>
          <a:p>
            <a:pPr lvl="0"/>
            <a:r>
              <a:rPr lang="en-US" dirty="0"/>
              <a:t>Click to add text</a:t>
            </a:r>
          </a:p>
        </p:txBody>
      </p:sp>
      <p:sp>
        <p:nvSpPr>
          <p:cNvPr id="11" name="Text Placeholder 3">
            <a:extLst>
              <a:ext uri="{FF2B5EF4-FFF2-40B4-BE49-F238E27FC236}">
                <a16:creationId xmlns:a16="http://schemas.microsoft.com/office/drawing/2014/main" id="{E841C95D-C4F9-AC40-9865-D506E4FC2E1C}"/>
              </a:ext>
            </a:extLst>
          </p:cNvPr>
          <p:cNvSpPr>
            <a:spLocks noGrp="1"/>
          </p:cNvSpPr>
          <p:nvPr>
            <p:ph type="body" sz="quarter" idx="11" hasCustomPrompt="1"/>
          </p:nvPr>
        </p:nvSpPr>
        <p:spPr>
          <a:xfrm>
            <a:off x="2196985" y="4710690"/>
            <a:ext cx="7013713" cy="914400"/>
          </a:xfrm>
        </p:spPr>
        <p:txBody>
          <a:bodyPr>
            <a:normAutofit/>
          </a:bodyPr>
          <a:lstStyle>
            <a:lvl1pPr marL="0" indent="0" algn="ctr">
              <a:buNone/>
              <a:defRPr sz="1800" i="1">
                <a:solidFill>
                  <a:srgbClr val="777777"/>
                </a:solidFill>
              </a:defRPr>
            </a:lvl1pPr>
          </a:lstStyle>
          <a:p>
            <a:pPr lvl="0"/>
            <a:r>
              <a:rPr lang="en-US" dirty="0"/>
              <a:t>Click to add source</a:t>
            </a:r>
          </a:p>
        </p:txBody>
      </p:sp>
      <p:pic>
        <p:nvPicPr>
          <p:cNvPr id="12" name="Picture 11">
            <a:extLst>
              <a:ext uri="{FF2B5EF4-FFF2-40B4-BE49-F238E27FC236}">
                <a16:creationId xmlns:a16="http://schemas.microsoft.com/office/drawing/2014/main" id="{97498B08-9A43-C74C-BF0F-1C8111B75CA7}"/>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63315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762000" y="571500"/>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762000" y="2032000"/>
            <a:ext cx="10668000" cy="4254500"/>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886204"/>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711" r:id="rId3"/>
    <p:sldLayoutId id="2147483716" r:id="rId4"/>
    <p:sldLayoutId id="2147483715" r:id="rId5"/>
    <p:sldLayoutId id="2147483725" r:id="rId6"/>
    <p:sldLayoutId id="2147483732" r:id="rId7"/>
    <p:sldLayoutId id="2147483719" r:id="rId8"/>
    <p:sldLayoutId id="2147483717" r:id="rId9"/>
    <p:sldLayoutId id="2147483707" r:id="rId10"/>
    <p:sldLayoutId id="2147483692" r:id="rId11"/>
    <p:sldLayoutId id="2147483733" r:id="rId12"/>
  </p:sldLayoutIdLst>
  <p:hf hdr="0" ftr="0" dt="0"/>
  <p:txStyles>
    <p:titleStyle>
      <a:lvl1pPr algn="l" defTabSz="914400" rtl="0" eaLnBrk="1" latinLnBrk="0" hangingPunct="1">
        <a:lnSpc>
          <a:spcPct val="90000"/>
        </a:lnSpc>
        <a:spcBef>
          <a:spcPct val="0"/>
        </a:spcBef>
        <a:buNone/>
        <a:defRPr sz="3800" b="1" kern="1200">
          <a:solidFill>
            <a:srgbClr val="11111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88">
          <p15:clr>
            <a:srgbClr val="F26B43"/>
          </p15:clr>
        </p15:guide>
        <p15:guide id="3" pos="3768">
          <p15:clr>
            <a:srgbClr val="F26B43"/>
          </p15:clr>
        </p15:guide>
        <p15:guide id="4" pos="3048">
          <p15:clr>
            <a:srgbClr val="F26B43"/>
          </p15:clr>
        </p15:guide>
        <p15:guide id="5" pos="2928">
          <p15:clr>
            <a:srgbClr val="F26B43"/>
          </p15:clr>
        </p15:guide>
        <p15:guide id="6" pos="2184">
          <p15:clr>
            <a:srgbClr val="F26B43"/>
          </p15:clr>
        </p15:guide>
        <p15:guide id="7" pos="2064">
          <p15:clr>
            <a:srgbClr val="F26B43"/>
          </p15:clr>
        </p15:guide>
        <p15:guide id="8" pos="1320">
          <p15:clr>
            <a:srgbClr val="F26B43"/>
          </p15:clr>
        </p15:guide>
        <p15:guide id="9" pos="1200">
          <p15:clr>
            <a:srgbClr val="F26B43"/>
          </p15:clr>
        </p15:guide>
        <p15:guide id="10" pos="480">
          <p15:clr>
            <a:srgbClr val="F26B43"/>
          </p15:clr>
        </p15:guide>
        <p15:guide id="11" pos="7200">
          <p15:clr>
            <a:srgbClr val="F26B43"/>
          </p15:clr>
        </p15:guide>
        <p15:guide id="12" pos="4632">
          <p15:clr>
            <a:srgbClr val="F26B43"/>
          </p15:clr>
        </p15:guide>
        <p15:guide id="13" pos="4752">
          <p15:clr>
            <a:srgbClr val="F26B43"/>
          </p15:clr>
        </p15:guide>
        <p15:guide id="14" pos="5472">
          <p15:clr>
            <a:srgbClr val="F26B43"/>
          </p15:clr>
        </p15:guide>
        <p15:guide id="15" pos="5592">
          <p15:clr>
            <a:srgbClr val="F26B43"/>
          </p15:clr>
        </p15:guide>
        <p15:guide id="16" pos="6336">
          <p15:clr>
            <a:srgbClr val="F26B43"/>
          </p15:clr>
        </p15:guide>
        <p15:guide id="17" pos="6456">
          <p15:clr>
            <a:srgbClr val="F26B43"/>
          </p15:clr>
        </p15:guide>
        <p15:guide id="18" orient="horz"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A7158-28D8-7E4B-A01F-F6EBCB0F2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94EDF8-AAA9-C34B-AF80-D5415D264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C82302B-AC72-C94D-A47B-1EDA0A7ACEA7}"/>
              </a:ext>
            </a:extLst>
          </p:cNvPr>
          <p:cNvPicPr>
            <a:picLocks noChangeAspect="1"/>
          </p:cNvPicPr>
          <p:nvPr userDrawn="1"/>
        </p:nvPicPr>
        <p:blipFill>
          <a:blip r:embed="rId2">
            <a:alphaModFix amt="30000"/>
          </a:blip>
          <a:stretch>
            <a:fillRect/>
          </a:stretch>
        </p:blipFill>
        <p:spPr>
          <a:xfrm>
            <a:off x="224814" y="6436632"/>
            <a:ext cx="1040875" cy="266724"/>
          </a:xfrm>
          <a:prstGeom prst="rect">
            <a:avLst/>
          </a:prstGeom>
        </p:spPr>
      </p:pic>
    </p:spTree>
    <p:extLst>
      <p:ext uri="{BB962C8B-B14F-4D97-AF65-F5344CB8AC3E}">
        <p14:creationId xmlns:p14="http://schemas.microsoft.com/office/powerpoint/2010/main" val="410922692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76DCF1-11B7-9145-9B05-D5D290065213}"/>
              </a:ext>
            </a:extLst>
          </p:cNvPr>
          <p:cNvSpPr/>
          <p:nvPr userDrawn="1"/>
        </p:nvSpPr>
        <p:spPr>
          <a:xfrm>
            <a:off x="0" y="3132083"/>
            <a:ext cx="12192000" cy="2695253"/>
          </a:xfrm>
          <a:prstGeom prst="rect">
            <a:avLst/>
          </a:pr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A6D00B-8D4B-8543-8DEF-032DD25B71A9}"/>
              </a:ext>
            </a:extLst>
          </p:cNvPr>
          <p:cNvSpPr/>
          <p:nvPr userDrawn="1"/>
        </p:nvSpPr>
        <p:spPr>
          <a:xfrm>
            <a:off x="0" y="-26615"/>
            <a:ext cx="12192000" cy="3270324"/>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DFE89D-B5C0-AD44-827D-E554F542E6E7}"/>
              </a:ext>
            </a:extLst>
          </p:cNvPr>
          <p:cNvSpPr/>
          <p:nvPr userDrawn="1"/>
        </p:nvSpPr>
        <p:spPr>
          <a:xfrm>
            <a:off x="0" y="5809129"/>
            <a:ext cx="12192000" cy="1058732"/>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A3D0E9-5D51-1D41-A252-4855E69BD85C}"/>
              </a:ext>
            </a:extLst>
          </p:cNvPr>
          <p:cNvSpPr/>
          <p:nvPr userDrawn="1"/>
        </p:nvSpPr>
        <p:spPr>
          <a:xfrm>
            <a:off x="0" y="157655"/>
            <a:ext cx="12013324" cy="6711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761999" y="590570"/>
            <a:ext cx="10692299" cy="12902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761999" y="2051069"/>
            <a:ext cx="10692299" cy="4235431"/>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24028B7-1947-444D-A670-B0EF5F23E80F}"/>
              </a:ext>
            </a:extLst>
          </p:cNvPr>
          <p:cNvPicPr>
            <a:picLocks noChangeAspect="1"/>
          </p:cNvPicPr>
          <p:nvPr userDrawn="1"/>
        </p:nvPicPr>
        <p:blipFill>
          <a:blip r:embed="rId10">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1106989609"/>
      </p:ext>
    </p:extLst>
  </p:cSld>
  <p:clrMap bg1="lt1" tx1="dk1" bg2="lt2" tx2="dk2" accent1="accent1" accent2="accent2" accent3="accent3" accent4="accent4" accent5="accent5" accent6="accent6" hlink="hlink" folHlink="folHlink"/>
  <p:sldLayoutIdLst>
    <p:sldLayoutId id="2147483661" r:id="rId1"/>
    <p:sldLayoutId id="2147483694" r:id="rId2"/>
    <p:sldLayoutId id="2147483734" r:id="rId3"/>
    <p:sldLayoutId id="2147483735" r:id="rId4"/>
    <p:sldLayoutId id="2147483744" r:id="rId5"/>
    <p:sldLayoutId id="2147483745" r:id="rId6"/>
    <p:sldLayoutId id="2147483746" r:id="rId7"/>
    <p:sldLayoutId id="2147483748" r:id="rId8"/>
  </p:sldLayoutIdLst>
  <p:hf hdr="0" ftr="0" dt="0"/>
  <p:txStyles>
    <p:titleStyle>
      <a:lvl1pPr algn="l" defTabSz="914400" rtl="0" eaLnBrk="1" latinLnBrk="0" hangingPunct="1">
        <a:lnSpc>
          <a:spcPct val="90000"/>
        </a:lnSpc>
        <a:spcBef>
          <a:spcPct val="0"/>
        </a:spcBef>
        <a:buNone/>
        <a:defRPr sz="3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userDrawn="1">
          <p15:clr>
            <a:srgbClr val="F26B43"/>
          </p15:clr>
        </p15:guide>
        <p15:guide id="2" pos="3888" userDrawn="1">
          <p15:clr>
            <a:srgbClr val="F26B43"/>
          </p15:clr>
        </p15:guide>
        <p15:guide id="3" pos="3768" userDrawn="1">
          <p15:clr>
            <a:srgbClr val="F26B43"/>
          </p15:clr>
        </p15:guide>
        <p15:guide id="4" pos="3048" userDrawn="1">
          <p15:clr>
            <a:srgbClr val="F26B43"/>
          </p15:clr>
        </p15:guide>
        <p15:guide id="5" pos="2928" userDrawn="1">
          <p15:clr>
            <a:srgbClr val="F26B43"/>
          </p15:clr>
        </p15:guide>
        <p15:guide id="6" pos="2184" userDrawn="1">
          <p15:clr>
            <a:srgbClr val="F26B43"/>
          </p15:clr>
        </p15:guide>
        <p15:guide id="7" pos="2064" userDrawn="1">
          <p15:clr>
            <a:srgbClr val="F26B43"/>
          </p15:clr>
        </p15:guide>
        <p15:guide id="8" pos="1320" userDrawn="1">
          <p15:clr>
            <a:srgbClr val="F26B43"/>
          </p15:clr>
        </p15:guide>
        <p15:guide id="9" pos="1200" userDrawn="1">
          <p15:clr>
            <a:srgbClr val="F26B43"/>
          </p15:clr>
        </p15:guide>
        <p15:guide id="10" pos="480" userDrawn="1">
          <p15:clr>
            <a:srgbClr val="F26B43"/>
          </p15:clr>
        </p15:guide>
        <p15:guide id="11" pos="7200" userDrawn="1">
          <p15:clr>
            <a:srgbClr val="F26B43"/>
          </p15:clr>
        </p15:guide>
        <p15:guide id="12" pos="4632" userDrawn="1">
          <p15:clr>
            <a:srgbClr val="F26B43"/>
          </p15:clr>
        </p15:guide>
        <p15:guide id="13" pos="4752" userDrawn="1">
          <p15:clr>
            <a:srgbClr val="F26B43"/>
          </p15:clr>
        </p15:guide>
        <p15:guide id="14" pos="5472" userDrawn="1">
          <p15:clr>
            <a:srgbClr val="F26B43"/>
          </p15:clr>
        </p15:guide>
        <p15:guide id="15" pos="5592" userDrawn="1">
          <p15:clr>
            <a:srgbClr val="F26B43"/>
          </p15:clr>
        </p15:guide>
        <p15:guide id="16" pos="6336" userDrawn="1">
          <p15:clr>
            <a:srgbClr val="F26B43"/>
          </p15:clr>
        </p15:guide>
        <p15:guide id="17" pos="6456" userDrawn="1">
          <p15:clr>
            <a:srgbClr val="F26B43"/>
          </p15:clr>
        </p15:guide>
        <p15:guide id="18" orient="horz" pos="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CA9C-9EFA-264C-A18A-EC57BCDB0032}"/>
              </a:ext>
            </a:extLst>
          </p:cNvPr>
          <p:cNvSpPr>
            <a:spLocks noGrp="1"/>
          </p:cNvSpPr>
          <p:nvPr>
            <p:ph type="title"/>
          </p:nvPr>
        </p:nvSpPr>
        <p:spPr/>
        <p:txBody>
          <a:bodyPr>
            <a:normAutofit fontScale="90000"/>
          </a:bodyPr>
          <a:lstStyle/>
          <a:p>
            <a:r>
              <a:rPr lang="en-US" dirty="0"/>
              <a:t>Digital Advertising Trends to Watch for 2023</a:t>
            </a:r>
          </a:p>
        </p:txBody>
      </p:sp>
      <p:sp>
        <p:nvSpPr>
          <p:cNvPr id="3" name="Text Placeholder 2">
            <a:extLst>
              <a:ext uri="{FF2B5EF4-FFF2-40B4-BE49-F238E27FC236}">
                <a16:creationId xmlns:a16="http://schemas.microsoft.com/office/drawing/2014/main" id="{53CFCA17-BB4D-634F-BF3F-28FB093C0854}"/>
              </a:ext>
            </a:extLst>
          </p:cNvPr>
          <p:cNvSpPr>
            <a:spLocks noGrp="1"/>
          </p:cNvSpPr>
          <p:nvPr>
            <p:ph type="body" sz="quarter" idx="10"/>
          </p:nvPr>
        </p:nvSpPr>
        <p:spPr>
          <a:xfrm>
            <a:off x="762000" y="3717867"/>
            <a:ext cx="1119217" cy="260008"/>
          </a:xfrm>
        </p:spPr>
        <p:txBody>
          <a:bodyPr/>
          <a:lstStyle/>
          <a:p>
            <a:r>
              <a:rPr lang="en-US" dirty="0"/>
              <a:t>December 2022</a:t>
            </a:r>
          </a:p>
        </p:txBody>
      </p:sp>
      <p:sp>
        <p:nvSpPr>
          <p:cNvPr id="4" name="Text Placeholder 3">
            <a:extLst>
              <a:ext uri="{FF2B5EF4-FFF2-40B4-BE49-F238E27FC236}">
                <a16:creationId xmlns:a16="http://schemas.microsoft.com/office/drawing/2014/main" id="{63A71EA5-DB36-5F4D-8222-51E00A47A2A7}"/>
              </a:ext>
            </a:extLst>
          </p:cNvPr>
          <p:cNvSpPr>
            <a:spLocks noGrp="1"/>
          </p:cNvSpPr>
          <p:nvPr>
            <p:ph type="body" sz="quarter" idx="15"/>
          </p:nvPr>
        </p:nvSpPr>
        <p:spPr/>
        <p:txBody>
          <a:bodyPr/>
          <a:lstStyle/>
          <a:p>
            <a:r>
              <a:rPr lang="en-US" dirty="0"/>
              <a:t>Evelyn Mitchell</a:t>
            </a:r>
          </a:p>
        </p:txBody>
      </p:sp>
      <p:sp>
        <p:nvSpPr>
          <p:cNvPr id="5" name="Text Placeholder 4">
            <a:extLst>
              <a:ext uri="{FF2B5EF4-FFF2-40B4-BE49-F238E27FC236}">
                <a16:creationId xmlns:a16="http://schemas.microsoft.com/office/drawing/2014/main" id="{86A1667E-6919-E648-AAC8-8FFC94517BAB}"/>
              </a:ext>
            </a:extLst>
          </p:cNvPr>
          <p:cNvSpPr>
            <a:spLocks noGrp="1"/>
          </p:cNvSpPr>
          <p:nvPr>
            <p:ph type="body" sz="quarter" idx="21"/>
          </p:nvPr>
        </p:nvSpPr>
        <p:spPr/>
        <p:txBody>
          <a:bodyPr>
            <a:normAutofit fontScale="92500" lnSpcReduction="10000"/>
          </a:bodyPr>
          <a:lstStyle/>
          <a:p>
            <a:r>
              <a:rPr lang="en-US" dirty="0"/>
              <a:t>Analyst</a:t>
            </a:r>
          </a:p>
        </p:txBody>
      </p:sp>
      <p:pic>
        <p:nvPicPr>
          <p:cNvPr id="8" name="Picture Placeholder 7">
            <a:extLst>
              <a:ext uri="{FF2B5EF4-FFF2-40B4-BE49-F238E27FC236}">
                <a16:creationId xmlns:a16="http://schemas.microsoft.com/office/drawing/2014/main" id="{D5BC2FDD-2493-3CF4-4EE8-7981C32C3D18}"/>
              </a:ext>
            </a:extLst>
          </p:cNvPr>
          <p:cNvPicPr>
            <a:picLocks noGrp="1" noChangeAspect="1"/>
          </p:cNvPicPr>
          <p:nvPr>
            <p:ph type="pic" sz="quarter" idx="20"/>
          </p:nvPr>
        </p:nvPicPr>
        <p:blipFill>
          <a:blip r:embed="rId2"/>
          <a:srcRect t="12364" b="12364"/>
          <a:stretch>
            <a:fillRect/>
          </a:stretch>
        </p:blipFill>
        <p:spPr/>
      </p:pic>
    </p:spTree>
    <p:extLst>
      <p:ext uri="{BB962C8B-B14F-4D97-AF65-F5344CB8AC3E}">
        <p14:creationId xmlns:p14="http://schemas.microsoft.com/office/powerpoint/2010/main" val="22051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F1B0-BD5A-BCF7-BB8E-0356DBE02200}"/>
              </a:ext>
            </a:extLst>
          </p:cNvPr>
          <p:cNvSpPr>
            <a:spLocks noGrp="1"/>
          </p:cNvSpPr>
          <p:nvPr>
            <p:ph type="title"/>
          </p:nvPr>
        </p:nvSpPr>
        <p:spPr>
          <a:xfrm>
            <a:off x="796511" y="857341"/>
            <a:ext cx="9819102" cy="664180"/>
          </a:xfrm>
        </p:spPr>
        <p:txBody>
          <a:bodyPr>
            <a:normAutofit fontScale="90000"/>
          </a:bodyPr>
          <a:lstStyle/>
          <a:p>
            <a:r>
              <a:rPr lang="en-US" sz="3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Digital advertising will face another turbulent year</a:t>
            </a:r>
            <a:endParaRPr lang="en-US" dirty="0">
              <a:solidFill>
                <a:schemeClr val="tx1"/>
              </a:solidFill>
            </a:endParaRPr>
          </a:p>
        </p:txBody>
      </p:sp>
      <p:sp>
        <p:nvSpPr>
          <p:cNvPr id="3" name="Text Placeholder 2">
            <a:extLst>
              <a:ext uri="{FF2B5EF4-FFF2-40B4-BE49-F238E27FC236}">
                <a16:creationId xmlns:a16="http://schemas.microsoft.com/office/drawing/2014/main" id="{8FB439D9-6111-0C30-F58D-C1D2BF304EDC}"/>
              </a:ext>
            </a:extLst>
          </p:cNvPr>
          <p:cNvSpPr>
            <a:spLocks noGrp="1"/>
          </p:cNvSpPr>
          <p:nvPr>
            <p:ph type="body" sz="quarter" idx="10"/>
          </p:nvPr>
        </p:nvSpPr>
        <p:spPr>
          <a:xfrm>
            <a:off x="1431925" y="2008183"/>
            <a:ext cx="9183688" cy="3101975"/>
          </a:xfrm>
        </p:spPr>
        <p:txBody>
          <a:bodyPr>
            <a:noAutofit/>
          </a:bodyPr>
          <a:lstStyle/>
          <a:p>
            <a:pPr>
              <a:spcBef>
                <a:spcPts val="1200"/>
              </a:spcBef>
              <a:buClr>
                <a:schemeClr val="tx1"/>
              </a:buClr>
            </a:pPr>
            <a:r>
              <a:rPr lang="en-US" sz="2200" dirty="0">
                <a:ea typeface="Times New Roman" panose="02020603050405020304" pitchFamily="18" charset="0"/>
                <a:cs typeface="Times New Roman" panose="02020603050405020304" pitchFamily="18" charset="0"/>
              </a:rPr>
              <a:t>A</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dvertisers are </a:t>
            </a:r>
            <a:r>
              <a:rPr lang="en-US" sz="2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reducing spending</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on some channels more than others as macroeconomic conditions continue to deteriorate.</a:t>
            </a:r>
          </a:p>
          <a:p>
            <a:pPr>
              <a:spcBef>
                <a:spcPts val="1200"/>
              </a:spcBef>
              <a:buClr>
                <a:schemeClr val="tx1"/>
              </a:buClr>
            </a:pPr>
            <a:r>
              <a:rPr lang="en-US" sz="2200" b="1" dirty="0">
                <a:solidFill>
                  <a:schemeClr val="accent1"/>
                </a:solidFill>
                <a:ea typeface="Times New Roman" panose="02020603050405020304" pitchFamily="18" charset="0"/>
                <a:cs typeface="Times New Roman" panose="02020603050405020304" pitchFamily="18" charset="0"/>
              </a:rPr>
              <a:t>P</a:t>
            </a:r>
            <a:r>
              <a:rPr lang="en-US" sz="2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rivacy</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enforcement is heating up, but advertisers aren’t prepared for new legislation. </a:t>
            </a:r>
          </a:p>
          <a:p>
            <a:pPr>
              <a:spcBef>
                <a:spcPts val="1200"/>
              </a:spcBef>
              <a:buClr>
                <a:schemeClr val="tx1"/>
              </a:buClr>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Big changes in </a:t>
            </a:r>
            <a:r>
              <a:rPr lang="en-US" sz="2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content moderation </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could result from US Supreme Court decisions. </a:t>
            </a:r>
          </a:p>
          <a:p>
            <a:pPr>
              <a:spcBef>
                <a:spcPts val="1200"/>
              </a:spcBef>
              <a:buClr>
                <a:schemeClr val="tx1"/>
              </a:buClr>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Amazon’s competitors in the </a:t>
            </a:r>
            <a:r>
              <a:rPr lang="en-US" sz="2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retail media </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space are beefing up their offerings.</a:t>
            </a:r>
            <a:endParaRPr lang="en-US" sz="2200" dirty="0"/>
          </a:p>
        </p:txBody>
      </p:sp>
    </p:spTree>
    <p:extLst>
      <p:ext uri="{BB962C8B-B14F-4D97-AF65-F5344CB8AC3E}">
        <p14:creationId xmlns:p14="http://schemas.microsoft.com/office/powerpoint/2010/main" val="364070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8A33A2-A596-A542-8773-39A1236F5A47}"/>
              </a:ext>
            </a:extLst>
          </p:cNvPr>
          <p:cNvSpPr>
            <a:spLocks noGrp="1"/>
          </p:cNvSpPr>
          <p:nvPr>
            <p:ph type="title"/>
          </p:nvPr>
        </p:nvSpPr>
        <p:spPr>
          <a:xfrm>
            <a:off x="773652" y="582010"/>
            <a:ext cx="2693448" cy="2089613"/>
          </a:xfrm>
        </p:spPr>
        <p:txBody>
          <a:bodyPr anchor="t">
            <a:noAutofit/>
          </a:bodyPr>
          <a:lstStyle/>
          <a:p>
            <a:r>
              <a:rPr lang="en-US" sz="2800" dirty="0"/>
              <a:t>Trend No. 1: Digital ad spending downgraded amid economic instability</a:t>
            </a:r>
          </a:p>
        </p:txBody>
      </p:sp>
      <p:sp>
        <p:nvSpPr>
          <p:cNvPr id="6" name="Text Placeholder 5">
            <a:extLst>
              <a:ext uri="{FF2B5EF4-FFF2-40B4-BE49-F238E27FC236}">
                <a16:creationId xmlns:a16="http://schemas.microsoft.com/office/drawing/2014/main" id="{68369482-2926-CC49-9700-A86A3AF9B6BB}"/>
              </a:ext>
            </a:extLst>
          </p:cNvPr>
          <p:cNvSpPr>
            <a:spLocks noGrp="1"/>
          </p:cNvSpPr>
          <p:nvPr>
            <p:ph type="body" sz="quarter" idx="20"/>
          </p:nvPr>
        </p:nvSpPr>
        <p:spPr>
          <a:xfrm>
            <a:off x="679062" y="3230088"/>
            <a:ext cx="2693448" cy="3045902"/>
          </a:xfrm>
        </p:spPr>
        <p:txBody>
          <a:bodyPr>
            <a:normAutofit/>
          </a:bodyPr>
          <a:lstStyle/>
          <a:p>
            <a:r>
              <a:rPr lang="en-US" sz="1800" dirty="0">
                <a:solidFill>
                  <a:schemeClr val="tx1"/>
                </a:solidFill>
              </a:rPr>
              <a:t>With inflation driving up operating costs and a potential recession looming, marketing is getting deprioritized. Our current outlook: Ad spending won’t bottom out.</a:t>
            </a:r>
          </a:p>
        </p:txBody>
      </p:sp>
      <p:pic>
        <p:nvPicPr>
          <p:cNvPr id="7" name="Picture 6">
            <a:extLst>
              <a:ext uri="{FF2B5EF4-FFF2-40B4-BE49-F238E27FC236}">
                <a16:creationId xmlns:a16="http://schemas.microsoft.com/office/drawing/2014/main" id="{EB14B38A-34DC-CB4C-9ABF-4BB26A1D0C24}"/>
              </a:ext>
            </a:extLst>
          </p:cNvPr>
          <p:cNvPicPr>
            <a:picLocks noChangeAspect="1"/>
          </p:cNvPicPr>
          <p:nvPr/>
        </p:nvPicPr>
        <p:blipFill>
          <a:blip r:embed="rId2"/>
          <a:srcRect/>
          <a:stretch/>
        </p:blipFill>
        <p:spPr>
          <a:xfrm>
            <a:off x="4182380" y="774816"/>
            <a:ext cx="7706864" cy="5479821"/>
          </a:xfrm>
          <a:prstGeom prst="rect">
            <a:avLst/>
          </a:prstGeom>
        </p:spPr>
      </p:pic>
    </p:spTree>
    <p:extLst>
      <p:ext uri="{BB962C8B-B14F-4D97-AF65-F5344CB8AC3E}">
        <p14:creationId xmlns:p14="http://schemas.microsoft.com/office/powerpoint/2010/main" val="46257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07563-56DA-4F4E-B711-A5217040EE34}"/>
              </a:ext>
            </a:extLst>
          </p:cNvPr>
          <p:cNvSpPr>
            <a:spLocks noGrp="1"/>
          </p:cNvSpPr>
          <p:nvPr>
            <p:ph type="title"/>
          </p:nvPr>
        </p:nvSpPr>
        <p:spPr>
          <a:xfrm>
            <a:off x="773652" y="759011"/>
            <a:ext cx="10618248" cy="1325563"/>
          </a:xfrm>
        </p:spPr>
        <p:txBody>
          <a:bodyPr anchor="t">
            <a:normAutofit/>
          </a:bodyPr>
          <a:lstStyle/>
          <a:p>
            <a:pPr algn="l"/>
            <a:r>
              <a:rPr lang="en-US" sz="3200" dirty="0"/>
              <a:t>Budget cuts will affect some channels more </a:t>
            </a:r>
            <a:br>
              <a:rPr lang="en-US" sz="3200" dirty="0"/>
            </a:br>
            <a:r>
              <a:rPr lang="en-US" sz="3200" dirty="0"/>
              <a:t>than others</a:t>
            </a:r>
          </a:p>
        </p:txBody>
      </p:sp>
      <p:sp>
        <p:nvSpPr>
          <p:cNvPr id="4" name="Text Placeholder 3">
            <a:extLst>
              <a:ext uri="{FF2B5EF4-FFF2-40B4-BE49-F238E27FC236}">
                <a16:creationId xmlns:a16="http://schemas.microsoft.com/office/drawing/2014/main" id="{60AE7EA9-0A34-C342-A2AC-012E987B8F39}"/>
              </a:ext>
            </a:extLst>
          </p:cNvPr>
          <p:cNvSpPr>
            <a:spLocks noGrp="1"/>
          </p:cNvSpPr>
          <p:nvPr>
            <p:ph type="body" sz="quarter" idx="11"/>
          </p:nvPr>
        </p:nvSpPr>
        <p:spPr>
          <a:xfrm>
            <a:off x="762000" y="3852618"/>
            <a:ext cx="5221224" cy="757130"/>
          </a:xfrm>
        </p:spPr>
        <p:txBody>
          <a:bodyPr/>
          <a:lstStyle/>
          <a:p>
            <a:r>
              <a:rPr lang="en-US" sz="4800" dirty="0"/>
              <a:t>-$16.21 billion</a:t>
            </a:r>
          </a:p>
        </p:txBody>
      </p:sp>
      <p:sp>
        <p:nvSpPr>
          <p:cNvPr id="6" name="Text Placeholder 5">
            <a:extLst>
              <a:ext uri="{FF2B5EF4-FFF2-40B4-BE49-F238E27FC236}">
                <a16:creationId xmlns:a16="http://schemas.microsoft.com/office/drawing/2014/main" id="{20472563-93A8-F64E-A7D6-6ADF06EE8CA7}"/>
              </a:ext>
            </a:extLst>
          </p:cNvPr>
          <p:cNvSpPr>
            <a:spLocks noGrp="1"/>
          </p:cNvSpPr>
          <p:nvPr>
            <p:ph type="body" sz="quarter" idx="12"/>
          </p:nvPr>
        </p:nvSpPr>
        <p:spPr>
          <a:xfrm>
            <a:off x="762000" y="2214590"/>
            <a:ext cx="5221224" cy="1424877"/>
          </a:xfrm>
        </p:spPr>
        <p:txBody>
          <a:bodyPr/>
          <a:lstStyle/>
          <a:p>
            <a:r>
              <a:rPr lang="en-US"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Social networks will be hit the hardest</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as major platforms struggle to adapt to Apple’s privacy changes. We slashed our 2023 social network ad spending forecast:</a:t>
            </a:r>
            <a:endParaRPr lang="en-US" dirty="0">
              <a:solidFill>
                <a:schemeClr val="tx1"/>
              </a:solidFill>
            </a:endParaRPr>
          </a:p>
        </p:txBody>
      </p:sp>
      <p:sp>
        <p:nvSpPr>
          <p:cNvPr id="7" name="Text Placeholder 6">
            <a:extLst>
              <a:ext uri="{FF2B5EF4-FFF2-40B4-BE49-F238E27FC236}">
                <a16:creationId xmlns:a16="http://schemas.microsoft.com/office/drawing/2014/main" id="{5CE99762-3CD1-1340-A354-26C4E1E28AEA}"/>
              </a:ext>
            </a:extLst>
          </p:cNvPr>
          <p:cNvSpPr>
            <a:spLocks noGrp="1"/>
          </p:cNvSpPr>
          <p:nvPr>
            <p:ph type="body" sz="quarter" idx="13"/>
          </p:nvPr>
        </p:nvSpPr>
        <p:spPr>
          <a:xfrm>
            <a:off x="6170676" y="3852618"/>
            <a:ext cx="5221224" cy="757130"/>
          </a:xfrm>
        </p:spPr>
        <p:txBody>
          <a:bodyPr/>
          <a:lstStyle/>
          <a:p>
            <a:r>
              <a:rPr lang="en-US" sz="4800" dirty="0"/>
              <a:t>+$3.02 billion</a:t>
            </a:r>
          </a:p>
        </p:txBody>
      </p:sp>
      <p:sp>
        <p:nvSpPr>
          <p:cNvPr id="8" name="Text Placeholder 7">
            <a:extLst>
              <a:ext uri="{FF2B5EF4-FFF2-40B4-BE49-F238E27FC236}">
                <a16:creationId xmlns:a16="http://schemas.microsoft.com/office/drawing/2014/main" id="{F93D4501-3355-9A49-A408-4D3B6A1455F6}"/>
              </a:ext>
            </a:extLst>
          </p:cNvPr>
          <p:cNvSpPr>
            <a:spLocks noGrp="1"/>
          </p:cNvSpPr>
          <p:nvPr>
            <p:ph type="body" sz="quarter" idx="14"/>
          </p:nvPr>
        </p:nvSpPr>
        <p:spPr>
          <a:xfrm>
            <a:off x="6170676" y="2214590"/>
            <a:ext cx="5221224" cy="1391343"/>
          </a:xfrm>
        </p:spPr>
        <p:txBody>
          <a:bodyPr vert="horz" lIns="0" tIns="45720" rIns="0" bIns="45720" rtlCol="0" anchor="t" anchorCtr="0">
            <a:spAutoFit/>
          </a:bodyPr>
          <a:lstStyle/>
          <a:p>
            <a:r>
              <a:rPr lang="en-US" sz="1800" dirty="0">
                <a:solidFill>
                  <a:schemeClr val="tx1"/>
                </a:solidFill>
                <a:cs typeface="Times New Roman" panose="02020603050405020304" pitchFamily="18" charset="0"/>
              </a:rPr>
              <a:t>Advertisers are still </a:t>
            </a:r>
            <a:r>
              <a:rPr lang="en-US" sz="1800" b="1" dirty="0">
                <a:solidFill>
                  <a:schemeClr val="tx1"/>
                </a:solidFill>
                <a:cs typeface="Times New Roman" panose="02020603050405020304" pitchFamily="18" charset="0"/>
              </a:rPr>
              <a:t>amping up spend on connected TV</a:t>
            </a:r>
            <a:r>
              <a:rPr lang="en-US" sz="1800" dirty="0">
                <a:solidFill>
                  <a:schemeClr val="tx1"/>
                </a:solidFill>
                <a:cs typeface="Times New Roman" panose="02020603050405020304" pitchFamily="18" charset="0"/>
              </a:rPr>
              <a:t> (CTV). Despite macroeconomic uncertainty and measurement challenges, we increased our CTV ad spending forecast:</a:t>
            </a:r>
          </a:p>
        </p:txBody>
      </p:sp>
      <p:sp>
        <p:nvSpPr>
          <p:cNvPr id="10" name="Text Placeholder 5">
            <a:extLst>
              <a:ext uri="{FF2B5EF4-FFF2-40B4-BE49-F238E27FC236}">
                <a16:creationId xmlns:a16="http://schemas.microsoft.com/office/drawing/2014/main" id="{CE6B2652-ABBF-ACAA-B3D6-34234FDDE087}"/>
              </a:ext>
            </a:extLst>
          </p:cNvPr>
          <p:cNvSpPr txBox="1">
            <a:spLocks/>
          </p:cNvSpPr>
          <p:nvPr/>
        </p:nvSpPr>
        <p:spPr>
          <a:xfrm>
            <a:off x="1035812" y="4727149"/>
            <a:ext cx="4673600" cy="726546"/>
          </a:xfrm>
          <a:prstGeom prst="rect">
            <a:avLst/>
          </a:prstGeom>
        </p:spPr>
        <p:txBody>
          <a:bodyPr vert="horz" wrap="square" lIns="0" tIns="45720" rIns="0" bIns="45720" rtlCol="0" anchor="t" anchorCtr="0">
            <a:spAutoFit/>
          </a:bodyPr>
          <a:lstStyle>
            <a:lvl1pPr marL="0" indent="0" algn="ctr" defTabSz="914400" rtl="0" eaLnBrk="1" latinLnBrk="0" hangingPunct="1">
              <a:lnSpc>
                <a:spcPct val="120000"/>
              </a:lnSpc>
              <a:spcBef>
                <a:spcPts val="1000"/>
              </a:spcBef>
              <a:buFont typeface="Wingdings" pitchFamily="2" charset="2"/>
              <a:buNone/>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ea typeface="Times New Roman" panose="02020603050405020304" pitchFamily="18" charset="0"/>
                <a:cs typeface="Times New Roman" panose="02020603050405020304" pitchFamily="18" charset="0"/>
              </a:rPr>
              <a:t>to $71.05 billion. Meta accounts for most of that loss.</a:t>
            </a:r>
            <a:endParaRPr lang="en-US" dirty="0">
              <a:solidFill>
                <a:schemeClr val="tx1"/>
              </a:solidFill>
            </a:endParaRPr>
          </a:p>
        </p:txBody>
      </p:sp>
      <p:sp>
        <p:nvSpPr>
          <p:cNvPr id="11" name="Text Placeholder 7">
            <a:extLst>
              <a:ext uri="{FF2B5EF4-FFF2-40B4-BE49-F238E27FC236}">
                <a16:creationId xmlns:a16="http://schemas.microsoft.com/office/drawing/2014/main" id="{80D4E9FE-DF99-1125-99B2-37EEA0C37D72}"/>
              </a:ext>
            </a:extLst>
          </p:cNvPr>
          <p:cNvSpPr txBox="1">
            <a:spLocks/>
          </p:cNvSpPr>
          <p:nvPr/>
        </p:nvSpPr>
        <p:spPr>
          <a:xfrm>
            <a:off x="6170676" y="4727149"/>
            <a:ext cx="5221224" cy="394147"/>
          </a:xfrm>
          <a:prstGeom prst="rect">
            <a:avLst/>
          </a:prstGeom>
        </p:spPr>
        <p:txBody>
          <a:bodyPr vert="horz" lIns="0" tIns="45720" rIns="0" bIns="45720" rtlCol="0" anchor="t" anchorCtr="0">
            <a:spAutoFit/>
          </a:bodyPr>
          <a:lstStyle>
            <a:lvl1pPr marL="0" indent="0" algn="ctr" defTabSz="914400" rtl="0" eaLnBrk="1" latinLnBrk="0" hangingPunct="1">
              <a:lnSpc>
                <a:spcPct val="120000"/>
              </a:lnSpc>
              <a:spcBef>
                <a:spcPts val="1000"/>
              </a:spcBef>
              <a:buFont typeface="Wingdings" pitchFamily="2" charset="2"/>
              <a:buNone/>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$26.92 billion.</a:t>
            </a:r>
            <a:r>
              <a:rPr lang="en-US" sz="1600" dirty="0">
                <a:effectLst/>
              </a:rPr>
              <a:t> </a:t>
            </a:r>
            <a:endParaRPr lang="en-US" sz="18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51284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4031-631E-F843-A957-02104961DE9A}"/>
              </a:ext>
            </a:extLst>
          </p:cNvPr>
          <p:cNvSpPr>
            <a:spLocks noGrp="1"/>
          </p:cNvSpPr>
          <p:nvPr>
            <p:ph type="title"/>
          </p:nvPr>
        </p:nvSpPr>
        <p:spPr/>
        <p:txBody>
          <a:bodyPr>
            <a:normAutofit/>
          </a:bodyPr>
          <a:lstStyle/>
          <a:p>
            <a:r>
              <a:rPr lang="en-US" sz="2800" dirty="0"/>
              <a:t>Trend No. 2: Advertisers aren’t prepared for privacy legislation</a:t>
            </a:r>
          </a:p>
        </p:txBody>
      </p:sp>
      <p:sp>
        <p:nvSpPr>
          <p:cNvPr id="4" name="Text Placeholder 3">
            <a:extLst>
              <a:ext uri="{FF2B5EF4-FFF2-40B4-BE49-F238E27FC236}">
                <a16:creationId xmlns:a16="http://schemas.microsoft.com/office/drawing/2014/main" id="{C1073840-922F-6C47-B8A5-669EBD81AA04}"/>
              </a:ext>
            </a:extLst>
          </p:cNvPr>
          <p:cNvSpPr>
            <a:spLocks noGrp="1"/>
          </p:cNvSpPr>
          <p:nvPr>
            <p:ph type="body" sz="quarter" idx="15"/>
          </p:nvPr>
        </p:nvSpPr>
        <p:spPr>
          <a:xfrm>
            <a:off x="657640" y="2155687"/>
            <a:ext cx="4857336" cy="4073443"/>
          </a:xfrm>
        </p:spPr>
        <p:txBody>
          <a:bodyPr>
            <a:normAutofit/>
          </a:bodyPr>
          <a:lstStyle/>
          <a:p>
            <a:r>
              <a:rPr lang="en-US" dirty="0"/>
              <a:t>Advertisers are still talking about complying with the General Data Protection Regulation and the California Consumer Privacy Act, years after the laws went into effect.</a:t>
            </a:r>
          </a:p>
          <a:p>
            <a:r>
              <a:rPr lang="en-US" dirty="0"/>
              <a:t>In the US, a handful of state privacy laws will come into play in 2023, including the California Privacy Rights Act, which places additional restrictions on data sharing, an increasingly common method used by advertisers to address signal loss.</a:t>
            </a:r>
          </a:p>
        </p:txBody>
      </p:sp>
      <p:pic>
        <p:nvPicPr>
          <p:cNvPr id="5" name="Picture 4">
            <a:extLst>
              <a:ext uri="{FF2B5EF4-FFF2-40B4-BE49-F238E27FC236}">
                <a16:creationId xmlns:a16="http://schemas.microsoft.com/office/drawing/2014/main" id="{2A57E7DF-197A-7749-95AA-6E26FEEE250D}"/>
              </a:ext>
            </a:extLst>
          </p:cNvPr>
          <p:cNvPicPr>
            <a:picLocks noChangeAspect="1"/>
          </p:cNvPicPr>
          <p:nvPr/>
        </p:nvPicPr>
        <p:blipFill>
          <a:blip r:embed="rId2"/>
          <a:srcRect/>
          <a:stretch/>
        </p:blipFill>
        <p:spPr>
          <a:xfrm>
            <a:off x="6306382" y="1898421"/>
            <a:ext cx="5577840" cy="3061158"/>
          </a:xfrm>
          <a:prstGeom prst="rect">
            <a:avLst/>
          </a:prstGeom>
        </p:spPr>
      </p:pic>
    </p:spTree>
    <p:extLst>
      <p:ext uri="{BB962C8B-B14F-4D97-AF65-F5344CB8AC3E}">
        <p14:creationId xmlns:p14="http://schemas.microsoft.com/office/powerpoint/2010/main" val="229133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DB873A-C956-D94E-94E4-9197AFC8BEA1}"/>
              </a:ext>
            </a:extLst>
          </p:cNvPr>
          <p:cNvSpPr>
            <a:spLocks noGrp="1"/>
          </p:cNvSpPr>
          <p:nvPr>
            <p:ph type="title"/>
          </p:nvPr>
        </p:nvSpPr>
        <p:spPr>
          <a:xfrm>
            <a:off x="654384" y="689213"/>
            <a:ext cx="10618248" cy="1325563"/>
          </a:xfrm>
        </p:spPr>
        <p:txBody>
          <a:bodyPr anchor="t">
            <a:normAutofit/>
          </a:bodyPr>
          <a:lstStyle/>
          <a:p>
            <a:r>
              <a:rPr lang="en-US" sz="3200" dirty="0"/>
              <a:t>Trend No. 3: Big Tech will actually solve the content moderation problem … or else</a:t>
            </a:r>
          </a:p>
        </p:txBody>
      </p:sp>
      <p:sp>
        <p:nvSpPr>
          <p:cNvPr id="5" name="Text Placeholder 4">
            <a:extLst>
              <a:ext uri="{FF2B5EF4-FFF2-40B4-BE49-F238E27FC236}">
                <a16:creationId xmlns:a16="http://schemas.microsoft.com/office/drawing/2014/main" id="{A84AD0F8-06EC-C34E-8CDB-95EF522FB777}"/>
              </a:ext>
            </a:extLst>
          </p:cNvPr>
          <p:cNvSpPr>
            <a:spLocks noGrp="1"/>
          </p:cNvSpPr>
          <p:nvPr>
            <p:ph type="body" sz="quarter" idx="11"/>
          </p:nvPr>
        </p:nvSpPr>
        <p:spPr>
          <a:xfrm>
            <a:off x="762000" y="2264114"/>
            <a:ext cx="5221224" cy="646331"/>
          </a:xfrm>
        </p:spPr>
        <p:txBody>
          <a:bodyPr/>
          <a:lstStyle/>
          <a:p>
            <a:r>
              <a:rPr lang="en-US" dirty="0"/>
              <a:t>Platforms might lose essential legal protection.</a:t>
            </a:r>
          </a:p>
        </p:txBody>
      </p:sp>
      <p:sp>
        <p:nvSpPr>
          <p:cNvPr id="6" name="Text Placeholder 5">
            <a:extLst>
              <a:ext uri="{FF2B5EF4-FFF2-40B4-BE49-F238E27FC236}">
                <a16:creationId xmlns:a16="http://schemas.microsoft.com/office/drawing/2014/main" id="{EEEC9512-A447-DB4F-B869-FA500AFA173B}"/>
              </a:ext>
            </a:extLst>
          </p:cNvPr>
          <p:cNvSpPr>
            <a:spLocks noGrp="1"/>
          </p:cNvSpPr>
          <p:nvPr>
            <p:ph type="body" sz="quarter" idx="12"/>
          </p:nvPr>
        </p:nvSpPr>
        <p:spPr>
          <a:xfrm>
            <a:off x="762000" y="2971618"/>
            <a:ext cx="5221224" cy="3210522"/>
          </a:xfrm>
        </p:spPr>
        <p:txBody>
          <a:bodyPr>
            <a:noAutofit/>
          </a:bodyPr>
          <a:lstStyle/>
          <a:p>
            <a:r>
              <a:rPr lang="en-US" sz="1800" dirty="0">
                <a:solidFill>
                  <a:schemeClr val="tx1"/>
                </a:solidFill>
              </a:rPr>
              <a:t>During its current term, which will wrap up by October 2023, the US Supreme Court will hear its first-ever cases involving Section 230 of the Communications Decency Act of 1996. </a:t>
            </a:r>
          </a:p>
          <a:p>
            <a:r>
              <a:rPr lang="en-US" sz="1800" dirty="0">
                <a:solidFill>
                  <a:schemeClr val="tx1"/>
                </a:solidFill>
              </a:rPr>
              <a:t>The law protects online platforms from being held liable for what their users post while still allowing the platforms to moderate objectionable content.</a:t>
            </a:r>
          </a:p>
        </p:txBody>
      </p:sp>
      <p:sp>
        <p:nvSpPr>
          <p:cNvPr id="8" name="Text Placeholder 7">
            <a:extLst>
              <a:ext uri="{FF2B5EF4-FFF2-40B4-BE49-F238E27FC236}">
                <a16:creationId xmlns:a16="http://schemas.microsoft.com/office/drawing/2014/main" id="{540E9AC2-9E7D-E348-BE8B-F27963D656A8}"/>
              </a:ext>
            </a:extLst>
          </p:cNvPr>
          <p:cNvSpPr>
            <a:spLocks noGrp="1"/>
          </p:cNvSpPr>
          <p:nvPr>
            <p:ph type="body" sz="quarter" idx="13"/>
          </p:nvPr>
        </p:nvSpPr>
        <p:spPr>
          <a:xfrm>
            <a:off x="6172200" y="2264114"/>
            <a:ext cx="5219700" cy="646331"/>
          </a:xfrm>
        </p:spPr>
        <p:txBody>
          <a:bodyPr/>
          <a:lstStyle/>
          <a:p>
            <a:r>
              <a:rPr lang="en-US" dirty="0"/>
              <a:t>Any change to Section 230 would be a huge deal.</a:t>
            </a:r>
          </a:p>
        </p:txBody>
      </p:sp>
      <p:sp>
        <p:nvSpPr>
          <p:cNvPr id="9" name="Text Placeholder 8">
            <a:extLst>
              <a:ext uri="{FF2B5EF4-FFF2-40B4-BE49-F238E27FC236}">
                <a16:creationId xmlns:a16="http://schemas.microsoft.com/office/drawing/2014/main" id="{1DE3F96C-719C-3B45-B3BD-3C274A2E37A4}"/>
              </a:ext>
            </a:extLst>
          </p:cNvPr>
          <p:cNvSpPr>
            <a:spLocks noGrp="1"/>
          </p:cNvSpPr>
          <p:nvPr>
            <p:ph type="body" sz="quarter" idx="14"/>
          </p:nvPr>
        </p:nvSpPr>
        <p:spPr>
          <a:xfrm>
            <a:off x="6172200" y="2971618"/>
            <a:ext cx="5219700" cy="3210522"/>
          </a:xfrm>
        </p:spPr>
        <p:txBody>
          <a:bodyPr>
            <a:noAutofit/>
          </a:bodyPr>
          <a:lstStyle/>
          <a:p>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platforms become liable for user-generated content, they would likely have to strengthen content moderation or risk being sued for defamation, incitement of violence, or illegal distribution of materials like pornography.</a:t>
            </a:r>
            <a:endParaRPr lang="en-US" sz="1800" dirty="0">
              <a:solidFill>
                <a:schemeClr val="tx1"/>
              </a:solidFill>
            </a:endParaRPr>
          </a:p>
        </p:txBody>
      </p:sp>
    </p:spTree>
    <p:extLst>
      <p:ext uri="{BB962C8B-B14F-4D97-AF65-F5344CB8AC3E}">
        <p14:creationId xmlns:p14="http://schemas.microsoft.com/office/powerpoint/2010/main" val="109321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369482-2926-CC49-9700-A86A3AF9B6BB}"/>
              </a:ext>
            </a:extLst>
          </p:cNvPr>
          <p:cNvSpPr>
            <a:spLocks noGrp="1"/>
          </p:cNvSpPr>
          <p:nvPr>
            <p:ph type="body" sz="quarter" idx="20"/>
          </p:nvPr>
        </p:nvSpPr>
        <p:spPr>
          <a:xfrm>
            <a:off x="621082" y="996683"/>
            <a:ext cx="2934918" cy="4864633"/>
          </a:xfrm>
        </p:spPr>
        <p:txBody>
          <a:bodyPr vert="horz" lIns="91440" tIns="45720" rIns="91440" bIns="45720" rtlCol="0" anchor="ctr">
            <a:normAutofit lnSpcReduction="10000"/>
          </a:bodyPr>
          <a:lstStyle/>
          <a:p>
            <a:r>
              <a:rPr lang="en-US" b="1" dirty="0">
                <a:solidFill>
                  <a:schemeClr val="tx1"/>
                </a:solidFill>
              </a:rPr>
              <a:t>Less than half of social media users felt safe </a:t>
            </a:r>
            <a:r>
              <a:rPr lang="en-US" dirty="0">
                <a:solidFill>
                  <a:schemeClr val="tx1"/>
                </a:solidFill>
              </a:rPr>
              <a:t>participating or posting on major social platforms as of September 2022.</a:t>
            </a:r>
          </a:p>
          <a:p>
            <a:endParaRPr lang="en-US" dirty="0">
              <a:solidFill>
                <a:schemeClr val="tx1"/>
              </a:solidFill>
            </a:endParaRPr>
          </a:p>
          <a:p>
            <a:r>
              <a:rPr lang="en-US" dirty="0">
                <a:solidFill>
                  <a:schemeClr val="tx1"/>
                </a:solidFill>
              </a:rPr>
              <a:t>More content moderation could help. But some might abandon social media if they feel too much content is taken down.</a:t>
            </a:r>
          </a:p>
        </p:txBody>
      </p:sp>
      <p:pic>
        <p:nvPicPr>
          <p:cNvPr id="7" name="Picture 6">
            <a:extLst>
              <a:ext uri="{FF2B5EF4-FFF2-40B4-BE49-F238E27FC236}">
                <a16:creationId xmlns:a16="http://schemas.microsoft.com/office/drawing/2014/main" id="{E6A13AB5-C1B9-F37B-6012-12DEC1FC749B}"/>
              </a:ext>
            </a:extLst>
          </p:cNvPr>
          <p:cNvPicPr>
            <a:picLocks noChangeAspect="1"/>
          </p:cNvPicPr>
          <p:nvPr/>
        </p:nvPicPr>
        <p:blipFill>
          <a:blip r:embed="rId2"/>
          <a:stretch>
            <a:fillRect/>
          </a:stretch>
        </p:blipFill>
        <p:spPr>
          <a:xfrm>
            <a:off x="4148027" y="514349"/>
            <a:ext cx="7772400" cy="5829300"/>
          </a:xfrm>
          <a:prstGeom prst="rect">
            <a:avLst/>
          </a:prstGeom>
        </p:spPr>
      </p:pic>
    </p:spTree>
    <p:extLst>
      <p:ext uri="{BB962C8B-B14F-4D97-AF65-F5344CB8AC3E}">
        <p14:creationId xmlns:p14="http://schemas.microsoft.com/office/powerpoint/2010/main" val="270627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4031-631E-F843-A957-02104961DE9A}"/>
              </a:ext>
            </a:extLst>
          </p:cNvPr>
          <p:cNvSpPr>
            <a:spLocks noGrp="1"/>
          </p:cNvSpPr>
          <p:nvPr>
            <p:ph type="title"/>
          </p:nvPr>
        </p:nvSpPr>
        <p:spPr>
          <a:xfrm>
            <a:off x="657639" y="692369"/>
            <a:ext cx="4856921" cy="1449514"/>
          </a:xfrm>
        </p:spPr>
        <p:txBody>
          <a:bodyPr>
            <a:normAutofit/>
          </a:bodyPr>
          <a:lstStyle/>
          <a:p>
            <a:r>
              <a:rPr lang="en-US" sz="2800" dirty="0"/>
              <a:t>Trend No. 4: Retail media platforms will diversify to compete with Amazon</a:t>
            </a:r>
          </a:p>
        </p:txBody>
      </p:sp>
      <p:sp>
        <p:nvSpPr>
          <p:cNvPr id="4" name="Text Placeholder 3">
            <a:extLst>
              <a:ext uri="{FF2B5EF4-FFF2-40B4-BE49-F238E27FC236}">
                <a16:creationId xmlns:a16="http://schemas.microsoft.com/office/drawing/2014/main" id="{C1073840-922F-6C47-B8A5-669EBD81AA04}"/>
              </a:ext>
            </a:extLst>
          </p:cNvPr>
          <p:cNvSpPr>
            <a:spLocks noGrp="1"/>
          </p:cNvSpPr>
          <p:nvPr>
            <p:ph type="body" sz="quarter" idx="15"/>
          </p:nvPr>
        </p:nvSpPr>
        <p:spPr>
          <a:xfrm>
            <a:off x="657640" y="2166730"/>
            <a:ext cx="4857336" cy="4252347"/>
          </a:xfrm>
        </p:spPr>
        <p:txBody>
          <a:bodyPr>
            <a:normAutofit lnSpcReduction="10000"/>
          </a:bodyPr>
          <a:lstStyle/>
          <a:p>
            <a:r>
              <a:rPr lang="en-US" dirty="0"/>
              <a:t>Off-site inventory will proliferate as retailers continue to ink deals with publishers and supply-side platforms (SSPs) that want in on the action.</a:t>
            </a:r>
          </a:p>
          <a:p>
            <a:r>
              <a:rPr lang="en-US" dirty="0"/>
              <a:t>Amazon competitors with larger brick-and-mortar footprints have a key advantage with in-store media, especially as consumers return to shopping in-person.</a:t>
            </a:r>
          </a:p>
          <a:p>
            <a:r>
              <a:rPr lang="en-US" dirty="0"/>
              <a:t>More retailers will provide custom audience segmentation, a solution that exploded in popularity over the past year, according to research from Merkle.</a:t>
            </a:r>
          </a:p>
          <a:p>
            <a:endParaRPr lang="en-US" dirty="0"/>
          </a:p>
          <a:p>
            <a:endParaRPr lang="en-US" dirty="0"/>
          </a:p>
        </p:txBody>
      </p:sp>
      <p:pic>
        <p:nvPicPr>
          <p:cNvPr id="5" name="Picture 4">
            <a:extLst>
              <a:ext uri="{FF2B5EF4-FFF2-40B4-BE49-F238E27FC236}">
                <a16:creationId xmlns:a16="http://schemas.microsoft.com/office/drawing/2014/main" id="{2A57E7DF-197A-7749-95AA-6E26FEEE250D}"/>
              </a:ext>
            </a:extLst>
          </p:cNvPr>
          <p:cNvPicPr>
            <a:picLocks noChangeAspect="1"/>
          </p:cNvPicPr>
          <p:nvPr/>
        </p:nvPicPr>
        <p:blipFill>
          <a:blip r:embed="rId2"/>
          <a:srcRect/>
          <a:stretch/>
        </p:blipFill>
        <p:spPr>
          <a:xfrm>
            <a:off x="6298586" y="400493"/>
            <a:ext cx="5577840" cy="6158614"/>
          </a:xfrm>
          <a:prstGeom prst="rect">
            <a:avLst/>
          </a:prstGeom>
        </p:spPr>
      </p:pic>
      <p:sp>
        <p:nvSpPr>
          <p:cNvPr id="6" name="Rectangle 5">
            <a:extLst>
              <a:ext uri="{FF2B5EF4-FFF2-40B4-BE49-F238E27FC236}">
                <a16:creationId xmlns:a16="http://schemas.microsoft.com/office/drawing/2014/main" id="{7ABCF39D-1CF6-CC8F-8EF4-163305117A7A}"/>
              </a:ext>
            </a:extLst>
          </p:cNvPr>
          <p:cNvSpPr/>
          <p:nvPr/>
        </p:nvSpPr>
        <p:spPr>
          <a:xfrm>
            <a:off x="6298586" y="3911600"/>
            <a:ext cx="5577840" cy="304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51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7F10A52-2D07-D04A-92CD-04CB854FE962}"/>
              </a:ext>
            </a:extLst>
          </p:cNvPr>
          <p:cNvSpPr>
            <a:spLocks noGrp="1"/>
          </p:cNvSpPr>
          <p:nvPr>
            <p:ph type="body" sz="quarter" idx="11"/>
          </p:nvPr>
        </p:nvSpPr>
        <p:spPr>
          <a:xfrm>
            <a:off x="761999" y="1433952"/>
            <a:ext cx="4760011" cy="677108"/>
          </a:xfrm>
        </p:spPr>
        <p:txBody>
          <a:bodyPr/>
          <a:lstStyle/>
          <a:p>
            <a:pPr>
              <a:lnSpc>
                <a:spcPct val="100000"/>
              </a:lnSpc>
            </a:pPr>
            <a:r>
              <a:rPr lang="en-US" sz="18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Programmatic channels will win as advertisers prioritize flexibility</a:t>
            </a:r>
            <a:r>
              <a:rPr lang="en-US" sz="18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dirty="0">
                <a:solidFill>
                  <a:schemeClr val="accent1"/>
                </a:solidFill>
                <a:effectLst/>
              </a:rPr>
              <a:t> </a:t>
            </a:r>
            <a:endParaRPr lang="en-US" dirty="0">
              <a:solidFill>
                <a:schemeClr val="accent1"/>
              </a:solidFill>
            </a:endParaRPr>
          </a:p>
        </p:txBody>
      </p:sp>
      <p:sp>
        <p:nvSpPr>
          <p:cNvPr id="7" name="Text Placeholder 6">
            <a:extLst>
              <a:ext uri="{FF2B5EF4-FFF2-40B4-BE49-F238E27FC236}">
                <a16:creationId xmlns:a16="http://schemas.microsoft.com/office/drawing/2014/main" id="{DC63B096-3908-AC48-95F0-9548F2DB9562}"/>
              </a:ext>
            </a:extLst>
          </p:cNvPr>
          <p:cNvSpPr>
            <a:spLocks noGrp="1"/>
          </p:cNvSpPr>
          <p:nvPr>
            <p:ph type="body" sz="quarter" idx="12"/>
          </p:nvPr>
        </p:nvSpPr>
        <p:spPr>
          <a:xfrm>
            <a:off x="761996" y="2081939"/>
            <a:ext cx="4760013" cy="844142"/>
          </a:xfrm>
        </p:spPr>
        <p:txBody>
          <a:bodyPr>
            <a:noAutofit/>
          </a:bodyPr>
          <a:lstStyle/>
          <a:p>
            <a:r>
              <a:rPr lang="en-US" sz="1500" dirty="0"/>
              <a:t>Expect programmatic ad spending to grow strongly across display, digital out-of-home, and podcasting next year.</a:t>
            </a:r>
          </a:p>
        </p:txBody>
      </p:sp>
      <p:sp>
        <p:nvSpPr>
          <p:cNvPr id="8" name="Text Placeholder 7">
            <a:extLst>
              <a:ext uri="{FF2B5EF4-FFF2-40B4-BE49-F238E27FC236}">
                <a16:creationId xmlns:a16="http://schemas.microsoft.com/office/drawing/2014/main" id="{49A1ABEB-43E8-E948-9CBC-0A4CBFBED030}"/>
              </a:ext>
            </a:extLst>
          </p:cNvPr>
          <p:cNvSpPr>
            <a:spLocks noGrp="1"/>
          </p:cNvSpPr>
          <p:nvPr>
            <p:ph type="body" sz="quarter" idx="13"/>
          </p:nvPr>
        </p:nvSpPr>
        <p:spPr>
          <a:xfrm>
            <a:off x="6511158" y="1435608"/>
            <a:ext cx="4760011" cy="646331"/>
          </a:xfrm>
        </p:spPr>
        <p:txBody>
          <a:bodyPr/>
          <a:lstStyle/>
          <a:p>
            <a:pPr>
              <a:lnSpc>
                <a:spcPct val="100000"/>
              </a:lnSpc>
            </a:pPr>
            <a:r>
              <a:rPr lang="en-US" sz="18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The era of “accept all cookies” buttons will end.</a:t>
            </a:r>
            <a:endParaRPr lang="en-US" dirty="0">
              <a:solidFill>
                <a:schemeClr val="accent1"/>
              </a:solidFill>
            </a:endParaRPr>
          </a:p>
        </p:txBody>
      </p:sp>
      <p:sp>
        <p:nvSpPr>
          <p:cNvPr id="9" name="Text Placeholder 8">
            <a:extLst>
              <a:ext uri="{FF2B5EF4-FFF2-40B4-BE49-F238E27FC236}">
                <a16:creationId xmlns:a16="http://schemas.microsoft.com/office/drawing/2014/main" id="{977D9F86-9BC8-044F-80F2-39A494D4BFE8}"/>
              </a:ext>
            </a:extLst>
          </p:cNvPr>
          <p:cNvSpPr>
            <a:spLocks noGrp="1"/>
          </p:cNvSpPr>
          <p:nvPr>
            <p:ph type="body" sz="quarter" idx="14"/>
          </p:nvPr>
        </p:nvSpPr>
        <p:spPr>
          <a:xfrm>
            <a:off x="6511158" y="2081939"/>
            <a:ext cx="4760012" cy="844142"/>
          </a:xfrm>
        </p:spPr>
        <p:txBody>
          <a:bodyPr>
            <a:noAutofit/>
          </a:bodyPr>
          <a:lstStyle/>
          <a:p>
            <a:r>
              <a:rPr lang="en-US" sz="1500" dirty="0">
                <a:effectLst/>
                <a:latin typeface="Arial" panose="020B0604020202020204" pitchFamily="34" charset="0"/>
                <a:ea typeface="Times New Roman" panose="02020603050405020304" pitchFamily="18" charset="0"/>
                <a:cs typeface="Times New Roman" panose="02020603050405020304" pitchFamily="18" charset="0"/>
              </a:rPr>
              <a:t>Any business collecting first-party data will need to enhance their consent frameworks to avoid legal action in certain jurisdictions, like California.</a:t>
            </a:r>
            <a:r>
              <a:rPr lang="en-US" sz="1500" dirty="0">
                <a:effectLst/>
              </a:rPr>
              <a:t> </a:t>
            </a:r>
            <a:endParaRPr lang="en-US" sz="1500" dirty="0"/>
          </a:p>
        </p:txBody>
      </p:sp>
      <p:sp>
        <p:nvSpPr>
          <p:cNvPr id="10" name="Text Placeholder 9">
            <a:extLst>
              <a:ext uri="{FF2B5EF4-FFF2-40B4-BE49-F238E27FC236}">
                <a16:creationId xmlns:a16="http://schemas.microsoft.com/office/drawing/2014/main" id="{E247EC0A-F376-A344-A75B-866624B21D8E}"/>
              </a:ext>
            </a:extLst>
          </p:cNvPr>
          <p:cNvSpPr>
            <a:spLocks noGrp="1"/>
          </p:cNvSpPr>
          <p:nvPr>
            <p:ph type="body" sz="quarter" idx="15"/>
          </p:nvPr>
        </p:nvSpPr>
        <p:spPr>
          <a:xfrm>
            <a:off x="761999" y="3154614"/>
            <a:ext cx="4760011" cy="677108"/>
          </a:xfrm>
        </p:spPr>
        <p:txBody>
          <a:bodyPr/>
          <a:lstStyle/>
          <a:p>
            <a:pPr>
              <a:lnSpc>
                <a:spcPct val="100000"/>
              </a:lnSpc>
            </a:pPr>
            <a:r>
              <a:rPr lang="en-US" sz="18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Macroeconomic conditions will supercharge measurement innovation.</a:t>
            </a:r>
            <a:r>
              <a:rPr lang="en-US" dirty="0">
                <a:solidFill>
                  <a:schemeClr val="accent1"/>
                </a:solidFill>
                <a:effectLst/>
              </a:rPr>
              <a:t> </a:t>
            </a:r>
            <a:endParaRPr lang="en-US" dirty="0">
              <a:solidFill>
                <a:schemeClr val="accent1"/>
              </a:solidFill>
            </a:endParaRPr>
          </a:p>
        </p:txBody>
      </p:sp>
      <p:sp>
        <p:nvSpPr>
          <p:cNvPr id="11" name="Text Placeholder 10">
            <a:extLst>
              <a:ext uri="{FF2B5EF4-FFF2-40B4-BE49-F238E27FC236}">
                <a16:creationId xmlns:a16="http://schemas.microsoft.com/office/drawing/2014/main" id="{D9A782B7-0F4F-054E-91D2-A95E5DE664E7}"/>
              </a:ext>
            </a:extLst>
          </p:cNvPr>
          <p:cNvSpPr>
            <a:spLocks noGrp="1"/>
          </p:cNvSpPr>
          <p:nvPr>
            <p:ph type="body" sz="quarter" idx="16"/>
          </p:nvPr>
        </p:nvSpPr>
        <p:spPr>
          <a:xfrm>
            <a:off x="761995" y="3831722"/>
            <a:ext cx="4760013" cy="844142"/>
          </a:xfrm>
        </p:spPr>
        <p:txBody>
          <a:bodyPr>
            <a:noAutofit/>
          </a:bodyPr>
          <a:lstStyle/>
          <a:p>
            <a:r>
              <a:rPr lang="en-US" sz="1500" dirty="0"/>
              <a:t>Platforms will address their measurement issues. Advertisers that move on from pre-ATT expectations and do more with less data will succeed.</a:t>
            </a:r>
          </a:p>
        </p:txBody>
      </p:sp>
      <p:sp>
        <p:nvSpPr>
          <p:cNvPr id="12" name="Text Placeholder 11">
            <a:extLst>
              <a:ext uri="{FF2B5EF4-FFF2-40B4-BE49-F238E27FC236}">
                <a16:creationId xmlns:a16="http://schemas.microsoft.com/office/drawing/2014/main" id="{FE82CD18-ADBD-4E41-B9E1-91294AE98402}"/>
              </a:ext>
            </a:extLst>
          </p:cNvPr>
          <p:cNvSpPr>
            <a:spLocks noGrp="1"/>
          </p:cNvSpPr>
          <p:nvPr>
            <p:ph type="body" sz="quarter" idx="17"/>
          </p:nvPr>
        </p:nvSpPr>
        <p:spPr>
          <a:xfrm>
            <a:off x="6511158" y="3154614"/>
            <a:ext cx="4760011" cy="677108"/>
          </a:xfrm>
        </p:spPr>
        <p:txBody>
          <a:bodyPr/>
          <a:lstStyle/>
          <a:p>
            <a:pPr>
              <a:lnSpc>
                <a:spcPct val="100000"/>
              </a:lnSpc>
            </a:pPr>
            <a:r>
              <a:rPr lang="en-US" sz="18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The Supreme Court won’t declare Section 230 unconstitutional.</a:t>
            </a:r>
            <a:r>
              <a:rPr lang="en-US" dirty="0">
                <a:solidFill>
                  <a:schemeClr val="accent1"/>
                </a:solidFill>
                <a:effectLst/>
              </a:rPr>
              <a:t> </a:t>
            </a:r>
            <a:endParaRPr lang="en-US" dirty="0">
              <a:solidFill>
                <a:schemeClr val="accent1"/>
              </a:solidFill>
            </a:endParaRPr>
          </a:p>
        </p:txBody>
      </p:sp>
      <p:sp>
        <p:nvSpPr>
          <p:cNvPr id="13" name="Text Placeholder 12">
            <a:extLst>
              <a:ext uri="{FF2B5EF4-FFF2-40B4-BE49-F238E27FC236}">
                <a16:creationId xmlns:a16="http://schemas.microsoft.com/office/drawing/2014/main" id="{58C8D6C1-3AAB-0E46-8413-F004632E4BBA}"/>
              </a:ext>
            </a:extLst>
          </p:cNvPr>
          <p:cNvSpPr>
            <a:spLocks noGrp="1"/>
          </p:cNvSpPr>
          <p:nvPr>
            <p:ph type="body" sz="quarter" idx="18"/>
          </p:nvPr>
        </p:nvSpPr>
        <p:spPr>
          <a:xfrm>
            <a:off x="6511157" y="3831722"/>
            <a:ext cx="4760012" cy="844142"/>
          </a:xfrm>
        </p:spPr>
        <p:txBody>
          <a:bodyPr>
            <a:noAutofit/>
          </a:bodyPr>
          <a:lstStyle/>
          <a:p>
            <a:r>
              <a:rPr lang="en-US" sz="1500" dirty="0">
                <a:effectLst/>
                <a:latin typeface="Arial" panose="020B0604020202020204" pitchFamily="34" charset="0"/>
                <a:ea typeface="Times New Roman" panose="02020603050405020304" pitchFamily="18" charset="0"/>
                <a:cs typeface="Times New Roman" panose="02020603050405020304" pitchFamily="18" charset="0"/>
              </a:rPr>
              <a:t>But it could alter the way the law is interpreted, spelling trouble for players like TikTok and Google that use algorithms to surface content to users.</a:t>
            </a:r>
            <a:r>
              <a:rPr lang="en-US" sz="1500" dirty="0">
                <a:effectLst/>
              </a:rPr>
              <a:t> </a:t>
            </a:r>
            <a:endParaRPr lang="en-US" sz="1500" dirty="0"/>
          </a:p>
        </p:txBody>
      </p:sp>
      <p:sp>
        <p:nvSpPr>
          <p:cNvPr id="14" name="Text Placeholder 13">
            <a:extLst>
              <a:ext uri="{FF2B5EF4-FFF2-40B4-BE49-F238E27FC236}">
                <a16:creationId xmlns:a16="http://schemas.microsoft.com/office/drawing/2014/main" id="{900F7E19-FD4D-DE4D-A8B4-4C5141DAAC5F}"/>
              </a:ext>
            </a:extLst>
          </p:cNvPr>
          <p:cNvSpPr>
            <a:spLocks noGrp="1"/>
          </p:cNvSpPr>
          <p:nvPr>
            <p:ph type="body" sz="quarter" idx="19"/>
          </p:nvPr>
        </p:nvSpPr>
        <p:spPr>
          <a:xfrm>
            <a:off x="761999" y="4894940"/>
            <a:ext cx="4760011" cy="646331"/>
          </a:xfrm>
        </p:spPr>
        <p:txBody>
          <a:bodyPr/>
          <a:lstStyle/>
          <a:p>
            <a:pPr>
              <a:lnSpc>
                <a:spcPct val="100000"/>
              </a:lnSpc>
            </a:pPr>
            <a:r>
              <a:rPr lang="en-US" sz="1800" dirty="0">
                <a:solidFill>
                  <a:schemeClr val="accent1"/>
                </a:solidFill>
              </a:rPr>
              <a:t>2023 will come and go without a federal privacy law in the US. </a:t>
            </a:r>
          </a:p>
        </p:txBody>
      </p:sp>
      <p:sp>
        <p:nvSpPr>
          <p:cNvPr id="15" name="Text Placeholder 14">
            <a:extLst>
              <a:ext uri="{FF2B5EF4-FFF2-40B4-BE49-F238E27FC236}">
                <a16:creationId xmlns:a16="http://schemas.microsoft.com/office/drawing/2014/main" id="{7A3D5AFC-3785-C641-BCA0-919F8E210C45}"/>
              </a:ext>
            </a:extLst>
          </p:cNvPr>
          <p:cNvSpPr>
            <a:spLocks noGrp="1"/>
          </p:cNvSpPr>
          <p:nvPr>
            <p:ph type="body" sz="quarter" idx="20"/>
          </p:nvPr>
        </p:nvSpPr>
        <p:spPr>
          <a:xfrm>
            <a:off x="761995" y="5541271"/>
            <a:ext cx="4760013" cy="844142"/>
          </a:xfrm>
        </p:spPr>
        <p:txBody>
          <a:bodyPr>
            <a:noAutofit/>
          </a:bodyPr>
          <a:lstStyle/>
          <a:p>
            <a:r>
              <a:rPr lang="en-US" sz="1500" dirty="0"/>
              <a:t>Instead, the ad industry will deal with legislation state by state, on top of various international laws.</a:t>
            </a:r>
          </a:p>
        </p:txBody>
      </p:sp>
      <p:sp>
        <p:nvSpPr>
          <p:cNvPr id="16" name="Text Placeholder 15">
            <a:extLst>
              <a:ext uri="{FF2B5EF4-FFF2-40B4-BE49-F238E27FC236}">
                <a16:creationId xmlns:a16="http://schemas.microsoft.com/office/drawing/2014/main" id="{6133DD4B-BCA1-AF4E-B263-FD01ADB413DE}"/>
              </a:ext>
            </a:extLst>
          </p:cNvPr>
          <p:cNvSpPr>
            <a:spLocks noGrp="1"/>
          </p:cNvSpPr>
          <p:nvPr>
            <p:ph type="body" sz="quarter" idx="21"/>
          </p:nvPr>
        </p:nvSpPr>
        <p:spPr>
          <a:xfrm>
            <a:off x="6511158" y="4894940"/>
            <a:ext cx="4760011" cy="646331"/>
          </a:xfrm>
        </p:spPr>
        <p:txBody>
          <a:bodyPr/>
          <a:lstStyle/>
          <a:p>
            <a:pPr>
              <a:lnSpc>
                <a:spcPct val="100000"/>
              </a:lnSpc>
            </a:pPr>
            <a:r>
              <a:rPr lang="en-US" sz="18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Nonendemic advertisers will dabble in retail media.</a:t>
            </a:r>
            <a:r>
              <a:rPr lang="en-US" sz="1800" dirty="0">
                <a:solidFill>
                  <a:schemeClr val="accent1"/>
                </a:solidFill>
                <a:effectLst/>
              </a:rPr>
              <a:t> </a:t>
            </a:r>
            <a:endParaRPr lang="en-US" sz="1800" dirty="0">
              <a:solidFill>
                <a:schemeClr val="accent1"/>
              </a:solidFill>
            </a:endParaRPr>
          </a:p>
        </p:txBody>
      </p:sp>
      <p:sp>
        <p:nvSpPr>
          <p:cNvPr id="17" name="Text Placeholder 16">
            <a:extLst>
              <a:ext uri="{FF2B5EF4-FFF2-40B4-BE49-F238E27FC236}">
                <a16:creationId xmlns:a16="http://schemas.microsoft.com/office/drawing/2014/main" id="{C7496E45-B0E9-734E-BCB2-C86D3BB00226}"/>
              </a:ext>
            </a:extLst>
          </p:cNvPr>
          <p:cNvSpPr>
            <a:spLocks noGrp="1"/>
          </p:cNvSpPr>
          <p:nvPr>
            <p:ph type="body" sz="quarter" idx="22"/>
          </p:nvPr>
        </p:nvSpPr>
        <p:spPr>
          <a:xfrm>
            <a:off x="6511156" y="5541271"/>
            <a:ext cx="4760012" cy="844142"/>
          </a:xfrm>
        </p:spPr>
        <p:txBody>
          <a:bodyPr>
            <a:noAutofit/>
          </a:bodyPr>
          <a:lstStyle/>
          <a:p>
            <a:r>
              <a:rPr lang="en-US" sz="1500" dirty="0">
                <a:ea typeface="Times New Roman" panose="02020603050405020304" pitchFamily="18" charset="0"/>
                <a:cs typeface="Times New Roman" panose="02020603050405020304" pitchFamily="18" charset="0"/>
              </a:rPr>
              <a:t>N</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on-CPG brands will start investing, even without the promise of closed-loop attribution.</a:t>
            </a:r>
            <a:r>
              <a:rPr lang="en-US" sz="1500" dirty="0">
                <a:effectLst/>
              </a:rPr>
              <a:t> </a:t>
            </a:r>
            <a:endParaRPr lang="en-US" sz="1500" dirty="0"/>
          </a:p>
        </p:txBody>
      </p:sp>
      <p:sp>
        <p:nvSpPr>
          <p:cNvPr id="3" name="Title 2">
            <a:extLst>
              <a:ext uri="{FF2B5EF4-FFF2-40B4-BE49-F238E27FC236}">
                <a16:creationId xmlns:a16="http://schemas.microsoft.com/office/drawing/2014/main" id="{B3AAF162-6690-8C44-A932-90BF4D00EA57}"/>
              </a:ext>
            </a:extLst>
          </p:cNvPr>
          <p:cNvSpPr>
            <a:spLocks noGrp="1"/>
          </p:cNvSpPr>
          <p:nvPr>
            <p:ph type="title"/>
          </p:nvPr>
        </p:nvSpPr>
        <p:spPr>
          <a:xfrm>
            <a:off x="654384" y="646390"/>
            <a:ext cx="10786244" cy="687591"/>
          </a:xfrm>
        </p:spPr>
        <p:txBody>
          <a:bodyPr anchor="t">
            <a:normAutofit/>
          </a:bodyPr>
          <a:lstStyle/>
          <a:p>
            <a:r>
              <a:rPr lang="en-US" sz="3200" dirty="0"/>
              <a:t>Our predictions for digital advertising</a:t>
            </a:r>
          </a:p>
        </p:txBody>
      </p:sp>
    </p:spTree>
    <p:extLst>
      <p:ext uri="{BB962C8B-B14F-4D97-AF65-F5344CB8AC3E}">
        <p14:creationId xmlns:p14="http://schemas.microsoft.com/office/powerpoint/2010/main" val="4264006914"/>
      </p:ext>
    </p:extLst>
  </p:cSld>
  <p:clrMapOvr>
    <a:masterClrMapping/>
  </p:clrMapOvr>
</p:sld>
</file>

<file path=ppt/theme/theme1.xml><?xml version="1.0" encoding="utf-8"?>
<a:theme xmlns:a="http://schemas.openxmlformats.org/drawingml/2006/main" name="Slide Master-eM &amp; II">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 II PPT TEMPLATE 2021 7.22" id="{6CAEE06A-D453-D840-BB88-386D32AD9140}" vid="{7D5CDB99-0BA6-8940-8ED9-CC1F81035A91}"/>
    </a:ext>
  </a:extLst>
</a:theme>
</file>

<file path=ppt/theme/theme2.xml><?xml version="1.0" encoding="utf-8"?>
<a:theme xmlns:a="http://schemas.openxmlformats.org/drawingml/2006/main" name="Slide Master Slide-II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 II PPT TEMPLATE 2021 7.22" id="{6CAEE06A-D453-D840-BB88-386D32AD9140}" vid="{249B158C-5952-1341-BCF4-811825A74955}"/>
    </a:ext>
  </a:extLst>
</a:theme>
</file>

<file path=ppt/theme/theme3.xml><?xml version="1.0" encoding="utf-8"?>
<a:theme xmlns:a="http://schemas.openxmlformats.org/drawingml/2006/main" name="Custom Design">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 II PPT TEMPLATE 2021 7.22" id="{6CAEE06A-D453-D840-BB88-386D32AD9140}" vid="{C4E78D15-7258-1842-96F4-793B00D3A7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CACECC0013D4B943830C7ECE49FD15FB00F802C367DF68944B83FF232EB5E5DA62" ma:contentTypeVersion="309" ma:contentTypeDescription="Create Presentations" ma:contentTypeScope="" ma:versionID="5ff270c83383c3cd5d560d86627e9269">
  <xsd:schema xmlns:xsd="http://www.w3.org/2001/XMLSchema" xmlns:xs="http://www.w3.org/2001/XMLSchema" xmlns:p="http://schemas.microsoft.com/office/2006/metadata/properties" xmlns:ns2="ed6c0f3e-fc4e-46f1-b63e-202785a3956e" xmlns:ns3="b1cdb2bd-56c5-4798-9843-2485c02d344b" targetNamespace="http://schemas.microsoft.com/office/2006/metadata/properties" ma:root="true" ma:fieldsID="7115f0141e5bea0020e9095442066985" ns2:_="" ns3:_="">
    <xsd:import namespace="ed6c0f3e-fc4e-46f1-b63e-202785a3956e"/>
    <xsd:import namespace="b1cdb2bd-56c5-4798-9843-2485c02d344b"/>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3:Report_x0020_I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c0f3e-fc4e-46f1-b63e-202785a395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TaxCatchAll" ma:index="11" nillable="true" ma:displayName="Taxonomy Catch All Column" ma:hidden="true" ma:list="{9b08dd66-c209-4239-a808-b27a164fc4d3}" ma:internalName="TaxCatchAll" ma:readOnly="false" ma:showField="CatchAllData" ma:web="ed6c0f3e-fc4e-46f1-b63e-202785a3956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cdb2bd-56c5-4798-9843-2485c02d344b" elementFormDefault="qualified">
    <xsd:import namespace="http://schemas.microsoft.com/office/2006/documentManagement/types"/>
    <xsd:import namespace="http://schemas.microsoft.com/office/infopath/2007/PartnerControls"/>
    <xsd:element name="Report_x0020_ID" ma:index="13" nillable="true" ma:displayName="Report ID" ma:indexed="true" ma:internalName="Report_x0020_ID" ma:readOnly="false">
      <xsd:simpleType>
        <xsd:restriction base="dms:Text">
          <xsd:maxLength value="255"/>
        </xsd:restriction>
      </xsd:simpleType>
    </xsd:element>
    <xsd:element name="lcf76f155ced4ddcb4097134ff3c332f" ma:index="14"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d6c0f3e-fc4e-46f1-b63e-202785a3956e" xsi:nil="true"/>
    <Report_x0020_ID xmlns="b1cdb2bd-56c5-4798-9843-2485c02d344b">2003264</Report_x0020_ID>
    <_dlc_DocIdPersistId xmlns="ed6c0f3e-fc4e-46f1-b63e-202785a3956e">false</_dlc_DocIdPersistId>
    <_dlc_DocId xmlns="ed6c0f3e-fc4e-46f1-b63e-202785a3956e">3R6M73276CEW-1014190796-46326</_dlc_DocId>
    <_dlc_DocIdUrl xmlns="ed6c0f3e-fc4e-46f1-b63e-202785a3956e">
      <Url>https://emarketer.sharepoint.com/sites/Reports/_layouts/15/DocIdRedir.aspx?ID=3R6M73276CEW-1014190796-46326</Url>
      <Description>3R6M73276CEW-1014190796-46326</Description>
    </_dlc_DocIdUrl>
    <lcf76f155ced4ddcb4097134ff3c332f xmlns="b1cdb2bd-56c5-4798-9843-2485c02d344b" xsi:nil="true"/>
  </documentManagement>
</p:properties>
</file>

<file path=customXml/itemProps1.xml><?xml version="1.0" encoding="utf-8"?>
<ds:datastoreItem xmlns:ds="http://schemas.openxmlformats.org/officeDocument/2006/customXml" ds:itemID="{6D223E71-E287-4D53-AC78-63395055E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c0f3e-fc4e-46f1-b63e-202785a3956e"/>
    <ds:schemaRef ds:uri="b1cdb2bd-56c5-4798-9843-2485c02d3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8597C-2D12-4525-BBA8-48F51C94D7E8}">
  <ds:schemaRefs>
    <ds:schemaRef ds:uri="http://schemas.microsoft.com/sharepoint/events"/>
  </ds:schemaRefs>
</ds:datastoreItem>
</file>

<file path=customXml/itemProps3.xml><?xml version="1.0" encoding="utf-8"?>
<ds:datastoreItem xmlns:ds="http://schemas.openxmlformats.org/officeDocument/2006/customXml" ds:itemID="{A37E601F-5CE1-4F61-8397-526CA2348475}">
  <ds:schemaRefs>
    <ds:schemaRef ds:uri="http://schemas.microsoft.com/sharepoint/v3/contenttype/forms"/>
  </ds:schemaRefs>
</ds:datastoreItem>
</file>

<file path=customXml/itemProps4.xml><?xml version="1.0" encoding="utf-8"?>
<ds:datastoreItem xmlns:ds="http://schemas.openxmlformats.org/officeDocument/2006/customXml" ds:itemID="{D7E5AF96-317D-4DC7-BCD0-2753C0B83EFF}">
  <ds:schemaRefs>
    <ds:schemaRef ds:uri="http://schemas.microsoft.com/office/2006/metadata/properties"/>
    <ds:schemaRef ds:uri="http://www.w3.org/XML/1998/namespace"/>
    <ds:schemaRef ds:uri="http://purl.org/dc/dcmitype/"/>
    <ds:schemaRef ds:uri="ed6c0f3e-fc4e-46f1-b63e-202785a3956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b1cdb2bd-56c5-4798-9843-2485c02d344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Slide Master-eM &amp; II</Template>
  <TotalTime>318</TotalTime>
  <Words>732</Words>
  <Application>Microsoft Macintosh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Wingdings</vt:lpstr>
      <vt:lpstr>Slide Master-eM &amp; II</vt:lpstr>
      <vt:lpstr>Slide Master Slide-II Only</vt:lpstr>
      <vt:lpstr>Custom Design</vt:lpstr>
      <vt:lpstr>Digital Advertising Trends to Watch for 2023</vt:lpstr>
      <vt:lpstr>Digital advertising will face another turbulent year</vt:lpstr>
      <vt:lpstr>Trend No. 1: Digital ad spending downgraded amid economic instability</vt:lpstr>
      <vt:lpstr>Budget cuts will affect some channels more  than others</vt:lpstr>
      <vt:lpstr>Trend No. 2: Advertisers aren’t prepared for privacy legislation</vt:lpstr>
      <vt:lpstr>Trend No. 3: Big Tech will actually solve the content moderation problem … or else</vt:lpstr>
      <vt:lpstr>PowerPoint Presentation</vt:lpstr>
      <vt:lpstr>Trend No. 4: Retail media platforms will diversify to compete with Amazon</vt:lpstr>
      <vt:lpstr>Our predictions for digital advertising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Advertising Trends 2023 - eM-II_TEMPLATE_AUG_2021.pptx</dc:title>
  <dc:creator>Erika Huber</dc:creator>
  <cp:lastModifiedBy>Penelope Lin</cp:lastModifiedBy>
  <cp:revision>7</cp:revision>
  <dcterms:created xsi:type="dcterms:W3CDTF">2021-07-28T16:18:28Z</dcterms:created>
  <dcterms:modified xsi:type="dcterms:W3CDTF">2022-12-01T22:34:44Z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0x010100CACECC0013D4B943830C7ECE49FD15FB00F802C367DF68944B83FF232EB5E5DA62</vt:lpwstr>
  </property>
  <property fmtid="{D5CDD505-2E9C-101B-9397-08002B2CF9AE}" pid="3" name="Metadata">
    <vt:lpwstr/>
  </property>
  <property fmtid="{D5CDD505-2E9C-101B-9397-08002B2CF9AE}" pid="4" name="_dlc_DocIdItemGuid">
    <vt:lpwstr>58f3947e-4c5d-4d10-966b-d255973e4dd4</vt:lpwstr>
  </property>
  <property fmtid="{D5CDD505-2E9C-101B-9397-08002B2CF9AE}" pid="5" name="_docset_NoMedatataSyncRequired">
    <vt:lpwstr>False</vt:lpwstr>
  </property>
  <property fmtid="{D5CDD505-2E9C-101B-9397-08002B2CF9AE}" pid="6" name="Order">
    <vt:r8>3674500</vt:r8>
  </property>
  <property fmtid="{D5CDD505-2E9C-101B-9397-08002B2CF9AE}" pid="7" name="xd_Signature">
    <vt:bool>false</vt:bool>
  </property>
  <property fmtid="{D5CDD505-2E9C-101B-9397-08002B2CF9AE}" pid="8" name="xd_ProgID">
    <vt:lpwstr/>
  </property>
  <property fmtid="{D5CDD505-2E9C-101B-9397-08002B2CF9AE}" pid="9" name="DocumentSetDescription">
    <vt:lpwstr/>
  </property>
  <property fmtid="{D5CDD505-2E9C-101B-9397-08002B2CF9AE}" pid="10" name="ComplianceAssetId">
    <vt:lpwstr/>
  </property>
  <property fmtid="{D5CDD505-2E9C-101B-9397-08002B2CF9AE}" pid="11" name="TemplateUrl">
    <vt:lpwstr/>
  </property>
  <property fmtid="{D5CDD505-2E9C-101B-9397-08002B2CF9AE}" pid="12" name="SharedWithUsers">
    <vt:lpwstr/>
  </property>
  <property fmtid="{D5CDD505-2E9C-101B-9397-08002B2CF9AE}" pid="13" name="MediaServiceImageTags">
    <vt:lpwstr/>
  </property>
  <property fmtid="{D5CDD505-2E9C-101B-9397-08002B2CF9AE}" pid="14" name="mc8ff76bc581429380db2af89fb0302d">
    <vt:lpwstr/>
  </property>
</Properties>
</file>